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9" r:id="rId4"/>
    <p:sldId id="268" r:id="rId5"/>
    <p:sldId id="270" r:id="rId6"/>
    <p:sldId id="271" r:id="rId7"/>
    <p:sldId id="274" r:id="rId8"/>
    <p:sldId id="275" r:id="rId9"/>
    <p:sldId id="276" r:id="rId10"/>
    <p:sldId id="277" r:id="rId11"/>
    <p:sldId id="278" r:id="rId12"/>
    <p:sldId id="279" r:id="rId13"/>
    <p:sldId id="280" r:id="rId14"/>
    <p:sldId id="281" r:id="rId15"/>
    <p:sldId id="282" r:id="rId16"/>
    <p:sldId id="283" r:id="rId17"/>
    <p:sldId id="290" r:id="rId18"/>
    <p:sldId id="285" r:id="rId19"/>
    <p:sldId id="291" r:id="rId20"/>
    <p:sldId id="292" r:id="rId21"/>
    <p:sldId id="293" r:id="rId22"/>
    <p:sldId id="294" r:id="rId23"/>
    <p:sldId id="287" r:id="rId24"/>
    <p:sldId id="288" r:id="rId25"/>
    <p:sldId id="289" r:id="rId26"/>
    <p:sldId id="267" r:id="rId27"/>
    <p:sldId id="295" r:id="rId28"/>
    <p:sldId id="265" r:id="rId29"/>
  </p:sldIdLst>
  <p:sldSz cx="18288000" cy="10287000"/>
  <p:notesSz cx="6858000" cy="9144000"/>
  <p:embeddedFontLst>
    <p:embeddedFont>
      <p:font typeface="Arial Black" panose="020B0A04020102020204" pitchFamily="34" charset="0"/>
      <p:bold r:id="rId30"/>
    </p:embeddedFont>
    <p:embeddedFont>
      <p:font typeface="Arial Rounded MT Bold" panose="020F0704030504030204" pitchFamily="3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rugula Venkatesh" userId="6501cb7f17b151b5" providerId="LiveId" clId="{FE67AA5B-E5BD-43C0-A659-9B2BAAC8243F}"/>
    <pc:docChg chg="custSel modSld">
      <pc:chgData name="Girugula Venkatesh" userId="6501cb7f17b151b5" providerId="LiveId" clId="{FE67AA5B-E5BD-43C0-A659-9B2BAAC8243F}" dt="2025-01-29T07:14:52.973" v="27" actId="1076"/>
      <pc:docMkLst>
        <pc:docMk/>
      </pc:docMkLst>
      <pc:sldChg chg="modSp mod">
        <pc:chgData name="Girugula Venkatesh" userId="6501cb7f17b151b5" providerId="LiveId" clId="{FE67AA5B-E5BD-43C0-A659-9B2BAAC8243F}" dt="2025-01-29T07:05:09.486" v="20" actId="20577"/>
        <pc:sldMkLst>
          <pc:docMk/>
          <pc:sldMk cId="0" sldId="256"/>
        </pc:sldMkLst>
        <pc:spChg chg="mod">
          <ac:chgData name="Girugula Venkatesh" userId="6501cb7f17b151b5" providerId="LiveId" clId="{FE67AA5B-E5BD-43C0-A659-9B2BAAC8243F}" dt="2025-01-29T07:05:09.486" v="20" actId="20577"/>
          <ac:spMkLst>
            <pc:docMk/>
            <pc:sldMk cId="0" sldId="256"/>
            <ac:spMk id="35" creationId="{E486CADA-E630-3EFF-36D4-A9825B901AE6}"/>
          </ac:spMkLst>
        </pc:spChg>
      </pc:sldChg>
      <pc:sldChg chg="addSp delSp modSp mod">
        <pc:chgData name="Girugula Venkatesh" userId="6501cb7f17b151b5" providerId="LiveId" clId="{FE67AA5B-E5BD-43C0-A659-9B2BAAC8243F}" dt="2025-01-29T07:14:52.973" v="27" actId="1076"/>
        <pc:sldMkLst>
          <pc:docMk/>
          <pc:sldMk cId="4172341089" sldId="274"/>
        </pc:sldMkLst>
        <pc:graphicFrameChg chg="add del mod">
          <ac:chgData name="Girugula Venkatesh" userId="6501cb7f17b151b5" providerId="LiveId" clId="{FE67AA5B-E5BD-43C0-A659-9B2BAAC8243F}" dt="2025-01-29T07:14:07.275" v="25" actId="478"/>
          <ac:graphicFrameMkLst>
            <pc:docMk/>
            <pc:sldMk cId="4172341089" sldId="274"/>
            <ac:graphicFrameMk id="32" creationId="{1773666B-8910-B794-55EE-71315F9574EA}"/>
          </ac:graphicFrameMkLst>
        </pc:graphicFrameChg>
        <pc:picChg chg="del">
          <ac:chgData name="Girugula Venkatesh" userId="6501cb7f17b151b5" providerId="LiveId" clId="{FE67AA5B-E5BD-43C0-A659-9B2BAAC8243F}" dt="2025-01-29T07:13:44.324" v="21" actId="478"/>
          <ac:picMkLst>
            <pc:docMk/>
            <pc:sldMk cId="4172341089" sldId="274"/>
            <ac:picMk id="6" creationId="{7FB14C7E-4E9E-E53E-F634-B4408BCDBF0C}"/>
          </ac:picMkLst>
        </pc:picChg>
        <pc:picChg chg="add mod">
          <ac:chgData name="Girugula Venkatesh" userId="6501cb7f17b151b5" providerId="LiveId" clId="{FE67AA5B-E5BD-43C0-A659-9B2BAAC8243F}" dt="2025-01-29T07:14:52.973" v="27" actId="1076"/>
          <ac:picMkLst>
            <pc:docMk/>
            <pc:sldMk cId="4172341089" sldId="274"/>
            <ac:picMk id="34" creationId="{93119AA9-C026-BFC6-435B-F923A3383C1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5043934" y="-4722198"/>
            <a:ext cx="331261" cy="9775657"/>
            <a:chOff x="0" y="0"/>
            <a:chExt cx="87246" cy="2574659"/>
          </a:xfrm>
        </p:grpSpPr>
        <p:sp>
          <p:nvSpPr>
            <p:cNvPr id="8" name="Freeform 8"/>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0" y="0"/>
            <a:ext cx="331261" cy="4857241"/>
            <a:chOff x="0" y="0"/>
            <a:chExt cx="87246" cy="1279273"/>
          </a:xfrm>
        </p:grpSpPr>
        <p:sp>
          <p:nvSpPr>
            <p:cNvPr id="11" name="Freeform 11"/>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4786371"/>
            <a:ext cx="331261" cy="5524484"/>
            <a:chOff x="0" y="0"/>
            <a:chExt cx="87246" cy="1455008"/>
          </a:xfrm>
        </p:grpSpPr>
        <p:sp>
          <p:nvSpPr>
            <p:cNvPr id="14" name="Freeform 14"/>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5400000">
            <a:off x="14027066" y="-3929673"/>
            <a:ext cx="331261" cy="8190607"/>
            <a:chOff x="0" y="0"/>
            <a:chExt cx="87246" cy="2157197"/>
          </a:xfrm>
        </p:grpSpPr>
        <p:sp>
          <p:nvSpPr>
            <p:cNvPr id="17" name="Freeform 17"/>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7956739" y="0"/>
            <a:ext cx="331261" cy="3012480"/>
            <a:chOff x="0" y="0"/>
            <a:chExt cx="87246" cy="793410"/>
          </a:xfrm>
        </p:grpSpPr>
        <p:sp>
          <p:nvSpPr>
            <p:cNvPr id="20" name="Freeform 20"/>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5400000">
            <a:off x="17610603" y="9775233"/>
            <a:ext cx="331261" cy="692272"/>
            <a:chOff x="0" y="0"/>
            <a:chExt cx="87246" cy="182327"/>
          </a:xfrm>
        </p:grpSpPr>
        <p:sp>
          <p:nvSpPr>
            <p:cNvPr id="23" name="Freeform 23"/>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rot="-5400000">
            <a:off x="1637154" y="8484216"/>
            <a:ext cx="331261" cy="3274307"/>
            <a:chOff x="0" y="0"/>
            <a:chExt cx="87246" cy="862369"/>
          </a:xfrm>
        </p:grpSpPr>
        <p:sp>
          <p:nvSpPr>
            <p:cNvPr id="26" name="Freeform 26"/>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5400000">
            <a:off x="10235886" y="3037756"/>
            <a:ext cx="331261" cy="14167228"/>
            <a:chOff x="0" y="0"/>
            <a:chExt cx="87246" cy="3731286"/>
          </a:xfrm>
        </p:grpSpPr>
        <p:sp>
          <p:nvSpPr>
            <p:cNvPr id="29" name="Freeform 29"/>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1">
            <a:extLst>
              <a:ext uri="{FF2B5EF4-FFF2-40B4-BE49-F238E27FC236}">
                <a16:creationId xmlns:a16="http://schemas.microsoft.com/office/drawing/2014/main" id="{C7E3CA54-9C57-A4D3-18BD-AD02C5614EB8}"/>
              </a:ext>
            </a:extLst>
          </p:cNvPr>
          <p:cNvSpPr txBox="1">
            <a:spLocks/>
          </p:cNvSpPr>
          <p:nvPr/>
        </p:nvSpPr>
        <p:spPr>
          <a:xfrm>
            <a:off x="1752600" y="3587294"/>
            <a:ext cx="14020800" cy="1920465"/>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7030A0"/>
                </a:solidFill>
                <a:effectLst>
                  <a:outerShdw blurRad="38100" dist="38100" dir="2700000" algn="tl">
                    <a:srgbClr val="000000">
                      <a:alpha val="43137"/>
                    </a:srgbClr>
                  </a:outerShdw>
                </a:effectLst>
                <a:latin typeface="Arial Rounded MT Bold" panose="020F0704030504030204" pitchFamily="34" charset="0"/>
              </a:rPr>
              <a:t>Air Quality Index Forecasting via Genetic Algorithm-Based </a:t>
            </a:r>
            <a:br>
              <a:rPr lang="en-US" sz="3200" b="1" dirty="0">
                <a:solidFill>
                  <a:srgbClr val="7030A0"/>
                </a:solidFill>
                <a:effectLst>
                  <a:outerShdw blurRad="38100" dist="38100" dir="2700000" algn="tl">
                    <a:srgbClr val="000000">
                      <a:alpha val="43137"/>
                    </a:srgbClr>
                  </a:outerShdw>
                </a:effectLst>
                <a:latin typeface="Arial Rounded MT Bold" panose="020F0704030504030204" pitchFamily="34" charset="0"/>
              </a:rPr>
            </a:br>
            <a:r>
              <a:rPr lang="en-US" sz="3200" b="1" dirty="0">
                <a:solidFill>
                  <a:srgbClr val="7030A0"/>
                </a:solidFill>
                <a:effectLst>
                  <a:outerShdw blurRad="38100" dist="38100" dir="2700000" algn="tl">
                    <a:srgbClr val="000000">
                      <a:alpha val="43137"/>
                    </a:srgbClr>
                  </a:outerShdw>
                </a:effectLst>
                <a:latin typeface="Arial Rounded MT Bold" panose="020F0704030504030204" pitchFamily="34" charset="0"/>
              </a:rPr>
              <a:t>Improved Extreme Learning Machine</a:t>
            </a:r>
            <a:endParaRPr lang="en-IN" sz="3200" b="1" dirty="0">
              <a:solidFill>
                <a:srgbClr val="7030A0"/>
              </a:solidFill>
              <a:effectLst>
                <a:outerShdw blurRad="38100" dist="38100" dir="2700000" algn="tl">
                  <a:srgbClr val="000000">
                    <a:alpha val="43137"/>
                  </a:srgbClr>
                </a:outerShdw>
              </a:effectLst>
              <a:latin typeface="Arial Rounded MT Bold" panose="020F0704030504030204" pitchFamily="34" charset="0"/>
            </a:endParaRPr>
          </a:p>
        </p:txBody>
      </p:sp>
      <p:sp>
        <p:nvSpPr>
          <p:cNvPr id="35" name="Subtitle 2">
            <a:extLst>
              <a:ext uri="{FF2B5EF4-FFF2-40B4-BE49-F238E27FC236}">
                <a16:creationId xmlns:a16="http://schemas.microsoft.com/office/drawing/2014/main" id="{E486CADA-E630-3EFF-36D4-A9825B901AE6}"/>
              </a:ext>
            </a:extLst>
          </p:cNvPr>
          <p:cNvSpPr txBox="1">
            <a:spLocks/>
          </p:cNvSpPr>
          <p:nvPr/>
        </p:nvSpPr>
        <p:spPr>
          <a:xfrm>
            <a:off x="2378146" y="7891655"/>
            <a:ext cx="12711191" cy="1286510"/>
          </a:xfrm>
          <a:prstGeom prst="rect">
            <a:avLst/>
          </a:prstGeom>
        </p:spPr>
        <p:txBody>
          <a:bodyPr numCol="1">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rgbClr val="FF0000"/>
                </a:solidFill>
                <a:effectLst>
                  <a:outerShdw blurRad="38100" dist="38100" dir="2700000" algn="tl">
                    <a:srgbClr val="000000">
                      <a:alpha val="43137"/>
                    </a:srgbClr>
                  </a:outerShdw>
                </a:effectLst>
              </a:rPr>
              <a:t>PRESENTED BY</a:t>
            </a:r>
          </a:p>
          <a:p>
            <a:pPr marL="0" indent="0">
              <a:buNone/>
            </a:pPr>
            <a:r>
              <a:rPr lang="en-IN" sz="2000" b="1" dirty="0">
                <a:solidFill>
                  <a:schemeClr val="tx2"/>
                </a:solidFill>
                <a:latin typeface="Arial Black" panose="020B0A04020102020204" pitchFamily="34" charset="0"/>
              </a:rPr>
              <a:t>		D.RAMADEVI (21TP1A6715)                </a:t>
            </a:r>
            <a:r>
              <a:rPr lang="en-US" altLang="en-IN" sz="2000" b="1" dirty="0">
                <a:solidFill>
                  <a:schemeClr val="tx2"/>
                </a:solidFill>
                <a:latin typeface="Arial Black" panose="020B0A04020102020204" pitchFamily="34" charset="0"/>
              </a:rPr>
              <a:t>G.</a:t>
            </a:r>
            <a:r>
              <a:rPr lang="en-IN" sz="2000" b="1" dirty="0">
                <a:solidFill>
                  <a:schemeClr val="tx2"/>
                </a:solidFill>
                <a:latin typeface="Arial Black" panose="020B0A04020102020204" pitchFamily="34" charset="0"/>
              </a:rPr>
              <a:t>VENKATESH        (21TP1A6718)</a:t>
            </a:r>
            <a:r>
              <a:rPr lang="en-US" altLang="en-IN" sz="2000" b="1" dirty="0">
                <a:solidFill>
                  <a:schemeClr val="tx2"/>
                </a:solidFill>
                <a:latin typeface="Arial Black" panose="020B0A04020102020204" pitchFamily="34" charset="0"/>
              </a:rPr>
              <a:t> </a:t>
            </a:r>
            <a:endParaRPr lang="en-IN" sz="2000" b="1" dirty="0">
              <a:solidFill>
                <a:schemeClr val="tx2"/>
              </a:solidFill>
              <a:latin typeface="Arial Black" panose="020B0A04020102020204" pitchFamily="34" charset="0"/>
            </a:endParaRPr>
          </a:p>
          <a:p>
            <a:pPr marL="0" indent="0">
              <a:buNone/>
            </a:pPr>
            <a:r>
              <a:rPr lang="en-US" altLang="en-IN" sz="2000" b="1" dirty="0">
                <a:solidFill>
                  <a:schemeClr val="tx2"/>
                </a:solidFill>
                <a:latin typeface="Arial Black" panose="020B0A04020102020204" pitchFamily="34" charset="0"/>
              </a:rPr>
              <a:t>	  	G.</a:t>
            </a:r>
            <a:r>
              <a:rPr lang="en-IN" sz="2000" b="1" dirty="0">
                <a:solidFill>
                  <a:schemeClr val="tx2"/>
                </a:solidFill>
                <a:latin typeface="Arial Black" panose="020B0A04020102020204" pitchFamily="34" charset="0"/>
              </a:rPr>
              <a:t>SAI DIVYA  (22TP5A6703)</a:t>
            </a:r>
            <a:r>
              <a:rPr lang="en-US" altLang="en-IN" sz="2000" b="1" dirty="0">
                <a:solidFill>
                  <a:schemeClr val="tx2"/>
                </a:solidFill>
                <a:latin typeface="Arial Black" panose="020B0A04020102020204" pitchFamily="34" charset="0"/>
              </a:rPr>
              <a:t>                D.</a:t>
            </a:r>
            <a:r>
              <a:rPr lang="en-IN" sz="2000" b="1" dirty="0">
                <a:solidFill>
                  <a:schemeClr val="tx2"/>
                </a:solidFill>
                <a:latin typeface="Arial Black" panose="020B0A04020102020204" pitchFamily="34" charset="0"/>
              </a:rPr>
              <a:t>SAI PRAS</a:t>
            </a:r>
            <a:r>
              <a:rPr lang="en-US" altLang="en-IN" sz="2000" b="1" dirty="0">
                <a:solidFill>
                  <a:schemeClr val="tx2"/>
                </a:solidFill>
                <a:latin typeface="Arial Black" panose="020B0A04020102020204" pitchFamily="34" charset="0"/>
              </a:rPr>
              <a:t>H</a:t>
            </a:r>
            <a:r>
              <a:rPr lang="en-IN" sz="2000" b="1" dirty="0">
                <a:solidFill>
                  <a:schemeClr val="tx2"/>
                </a:solidFill>
                <a:latin typeface="Arial Black" panose="020B0A04020102020204" pitchFamily="34" charset="0"/>
              </a:rPr>
              <a:t>ANTH (21TP1A6713) </a:t>
            </a:r>
          </a:p>
        </p:txBody>
      </p:sp>
      <p:sp>
        <p:nvSpPr>
          <p:cNvPr id="37" name="Subtitle 2">
            <a:extLst>
              <a:ext uri="{FF2B5EF4-FFF2-40B4-BE49-F238E27FC236}">
                <a16:creationId xmlns:a16="http://schemas.microsoft.com/office/drawing/2014/main" id="{A40875BF-7586-BE2E-8134-E67B17A424BC}"/>
              </a:ext>
            </a:extLst>
          </p:cNvPr>
          <p:cNvSpPr txBox="1"/>
          <p:nvPr/>
        </p:nvSpPr>
        <p:spPr>
          <a:xfrm>
            <a:off x="3470664" y="6056505"/>
            <a:ext cx="5486400" cy="1286404"/>
          </a:xfrm>
          <a:prstGeom prst="rect">
            <a:avLst/>
          </a:prstGeom>
        </p:spPr>
        <p:txBody>
          <a:bodyPr vert="horz" lIns="91440" tIns="45720" rIns="91440" bIns="45720" numCol="1" rtlCol="0">
            <a:normAutofit fontScale="92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2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 THE GUIDENCE OF</a:t>
            </a:r>
          </a:p>
          <a:p>
            <a:pPr algn="ctr"/>
            <a:r>
              <a:rPr lang="en-IN" sz="2200" b="1" cap="none"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Chiranjeevi</a:t>
            </a:r>
          </a:p>
          <a:p>
            <a:pPr algn="ctr"/>
            <a:r>
              <a:rPr lang="en-US" altLang="en-IN" sz="1700" b="1" cap="none" dirty="0">
                <a:solidFill>
                  <a:schemeClr val="tx1">
                    <a:lumMod val="85000"/>
                    <a:lumOff val="15000"/>
                  </a:schemeClr>
                </a:solidFill>
                <a:latin typeface="Times New Roman" panose="02020603050405020304" pitchFamily="18" charset="0"/>
                <a:cs typeface="Times New Roman" panose="02020603050405020304" pitchFamily="18" charset="0"/>
              </a:rPr>
              <a:t>(B.Tech,</a:t>
            </a:r>
            <a:r>
              <a:rPr lang="en-US" altLang="en-IN" sz="1500" b="1" cap="none" dirty="0">
                <a:solidFill>
                  <a:schemeClr val="tx1">
                    <a:lumMod val="85000"/>
                    <a:lumOff val="15000"/>
                  </a:schemeClr>
                </a:solidFill>
                <a:latin typeface="Times New Roman" panose="02020603050405020304" pitchFamily="18" charset="0"/>
                <a:cs typeface="Times New Roman" panose="02020603050405020304" pitchFamily="18" charset="0"/>
              </a:rPr>
              <a:t>M.Tech</a:t>
            </a:r>
            <a:r>
              <a:rPr lang="en-US" altLang="en-IN" sz="1700" b="1" cap="none" dirty="0">
                <a:solidFill>
                  <a:schemeClr val="tx1">
                    <a:lumMod val="85000"/>
                    <a:lumOff val="15000"/>
                  </a:schemeClr>
                </a:solidFill>
                <a:latin typeface="Times New Roman" panose="02020603050405020304" pitchFamily="18" charset="0"/>
                <a:cs typeface="Times New Roman" panose="02020603050405020304" pitchFamily="18" charset="0"/>
              </a:rPr>
              <a:t>)</a:t>
            </a:r>
          </a:p>
        </p:txBody>
      </p:sp>
      <p:cxnSp>
        <p:nvCxnSpPr>
          <p:cNvPr id="38" name="Straight Connector 37">
            <a:extLst>
              <a:ext uri="{FF2B5EF4-FFF2-40B4-BE49-F238E27FC236}">
                <a16:creationId xmlns:a16="http://schemas.microsoft.com/office/drawing/2014/main" id="{A49AC2F5-93B1-8299-F55E-AEC4D21A8309}"/>
              </a:ext>
            </a:extLst>
          </p:cNvPr>
          <p:cNvCxnSpPr>
            <a:cxnSpLocks/>
          </p:cNvCxnSpPr>
          <p:nvPr/>
        </p:nvCxnSpPr>
        <p:spPr>
          <a:xfrm>
            <a:off x="5181600" y="4857241"/>
            <a:ext cx="7141290" cy="0"/>
          </a:xfrm>
          <a:prstGeom prst="line">
            <a:avLst/>
          </a:prstGeom>
          <a:ln>
            <a:solidFill>
              <a:srgbClr val="00B05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40" name="Picture 39">
            <a:extLst>
              <a:ext uri="{FF2B5EF4-FFF2-40B4-BE49-F238E27FC236}">
                <a16:creationId xmlns:a16="http://schemas.microsoft.com/office/drawing/2014/main" id="{705DBC8A-5EC3-C40A-FC1E-DB4BC0DE45EE}"/>
              </a:ext>
            </a:extLst>
          </p:cNvPr>
          <p:cNvPicPr>
            <a:picLocks noChangeAspect="1"/>
          </p:cNvPicPr>
          <p:nvPr/>
        </p:nvPicPr>
        <p:blipFill>
          <a:blip r:embed="rId2">
            <a:extLst>
              <a:ext uri="{28A0092B-C50C-407E-A947-70E740481C1C}">
                <a14:useLocalDpi xmlns:a14="http://schemas.microsoft.com/office/drawing/2010/main" val="0"/>
              </a:ext>
            </a:extLst>
          </a:blip>
          <a:srcRect l="31934" t="676" r="50783" b="85570"/>
          <a:stretch>
            <a:fillRect/>
          </a:stretch>
        </p:blipFill>
        <p:spPr bwMode="auto">
          <a:xfrm>
            <a:off x="7034856" y="2668715"/>
            <a:ext cx="3397773" cy="288459"/>
          </a:xfrm>
          <a:prstGeom prst="rect">
            <a:avLst/>
          </a:prstGeom>
          <a:noFill/>
          <a:ln>
            <a:noFill/>
          </a:ln>
        </p:spPr>
      </p:pic>
      <p:pic>
        <p:nvPicPr>
          <p:cNvPr id="41" name="Picture 40">
            <a:extLst>
              <a:ext uri="{FF2B5EF4-FFF2-40B4-BE49-F238E27FC236}">
                <a16:creationId xmlns:a16="http://schemas.microsoft.com/office/drawing/2014/main" id="{DE52FEEA-7C78-EF1D-7AFD-3DAA1EA8C9B2}"/>
              </a:ext>
            </a:extLst>
          </p:cNvPr>
          <p:cNvPicPr>
            <a:picLocks noChangeAspect="1"/>
          </p:cNvPicPr>
          <p:nvPr/>
        </p:nvPicPr>
        <p:blipFill>
          <a:blip r:embed="rId2">
            <a:extLst>
              <a:ext uri="{28A0092B-C50C-407E-A947-70E740481C1C}">
                <a14:useLocalDpi xmlns:a14="http://schemas.microsoft.com/office/drawing/2010/main" val="0"/>
              </a:ext>
            </a:extLst>
          </a:blip>
          <a:srcRect t="92" b="-1153"/>
          <a:stretch/>
        </p:blipFill>
        <p:spPr bwMode="auto">
          <a:xfrm>
            <a:off x="360084" y="341195"/>
            <a:ext cx="17571254" cy="2839044"/>
          </a:xfrm>
          <a:prstGeom prst="rect">
            <a:avLst/>
          </a:prstGeom>
          <a:noFill/>
          <a:ln>
            <a:noFill/>
          </a:ln>
        </p:spPr>
      </p:pic>
      <p:pic>
        <p:nvPicPr>
          <p:cNvPr id="42" name="Picture 41">
            <a:extLst>
              <a:ext uri="{FF2B5EF4-FFF2-40B4-BE49-F238E27FC236}">
                <a16:creationId xmlns:a16="http://schemas.microsoft.com/office/drawing/2014/main" id="{C19E89CB-D935-6523-113A-79B791A88264}"/>
              </a:ext>
            </a:extLst>
          </p:cNvPr>
          <p:cNvPicPr>
            <a:picLocks noChangeAspect="1"/>
          </p:cNvPicPr>
          <p:nvPr/>
        </p:nvPicPr>
        <p:blipFill>
          <a:blip r:embed="rId2">
            <a:extLst>
              <a:ext uri="{28A0092B-C50C-407E-A947-70E740481C1C}">
                <a14:useLocalDpi xmlns:a14="http://schemas.microsoft.com/office/drawing/2010/main" val="0"/>
              </a:ext>
            </a:extLst>
          </a:blip>
          <a:srcRect l="31934" t="676" r="50783" b="85570"/>
          <a:stretch>
            <a:fillRect/>
          </a:stretch>
        </p:blipFill>
        <p:spPr bwMode="auto">
          <a:xfrm>
            <a:off x="7315200" y="2743461"/>
            <a:ext cx="3283728" cy="278777"/>
          </a:xfrm>
          <a:prstGeom prst="rect">
            <a:avLst/>
          </a:prstGeom>
          <a:noFill/>
          <a:ln>
            <a:noFill/>
          </a:ln>
        </p:spPr>
      </p:pic>
      <p:sp>
        <p:nvSpPr>
          <p:cNvPr id="5" name="TextBox 4">
            <a:extLst>
              <a:ext uri="{FF2B5EF4-FFF2-40B4-BE49-F238E27FC236}">
                <a16:creationId xmlns:a16="http://schemas.microsoft.com/office/drawing/2014/main" id="{694A47F1-DC96-BB9D-DA73-1B34C31DDB8C}"/>
              </a:ext>
            </a:extLst>
          </p:cNvPr>
          <p:cNvSpPr txBox="1"/>
          <p:nvPr/>
        </p:nvSpPr>
        <p:spPr>
          <a:xfrm>
            <a:off x="10097393" y="5961717"/>
            <a:ext cx="3860301" cy="1754326"/>
          </a:xfrm>
          <a:prstGeom prst="rect">
            <a:avLst/>
          </a:prstGeom>
          <a:noFill/>
        </p:spPr>
        <p:txBody>
          <a:bodyPr wrap="square" rtlCol="0">
            <a:spAutoFit/>
          </a:bodyPr>
          <a:lstStyle/>
          <a:p>
            <a:pPr algn="ctr">
              <a:lnSpc>
                <a:spcPct val="150000"/>
              </a:lnSpc>
            </a:pP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HEAD OF DEPT</a:t>
            </a:r>
            <a:br>
              <a:rPr lang="en-US" sz="1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000" b="1"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KLSDT Keerthi Vardhan </a:t>
            </a:r>
            <a:endParaRPr lang="en-US" sz="1800" b="1"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lnSpc>
                <a:spcPct val="150000"/>
              </a:lnSpc>
            </a:pP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(M.Tech, (PhD))</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8B0B-D497-F3DE-D480-3F8C974E965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CDCC29-CBE5-5008-4003-9E32EF349B4B}"/>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F232F31F-B4DF-3322-8C1C-C89FC896FFE8}"/>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D9044FBB-C2F6-B93B-8EAC-75FDAC3B76F4}"/>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9C00B93A-6140-9407-D46D-14A075696583}"/>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846A7BF9-E965-2B19-03E7-388B48B29625}"/>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C98A39C1-8E77-2E96-6DA3-1D09BED36435}"/>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12B2E19D-FA7C-78BF-4F09-063CBA08823D}"/>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8E784613-FA37-E6A6-283E-FD2FA3901FE8}"/>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CD555DC5-3C28-5D7D-EE32-4B24DB1302DE}"/>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6B8AA114-5DCC-3ABF-49FC-C1A68C0A73C4}"/>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14E3BF41-4796-5D39-A701-BAA5219D9186}"/>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72464656-5C1F-B191-B9C5-E91BE14EAC1A}"/>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92878A13-4F8C-BE41-3E3B-2C72B3878DEB}"/>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9FF7193C-DDDD-5EF8-279C-06232A964B9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46CBA2F8-43E0-2BB4-EFC8-37AB7CBB3ED8}"/>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21A9DE6-4A5F-A19E-692C-EDB6AB1AFEE1}"/>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8CC24C45-94CA-8BDF-B1D7-E58857B45479}"/>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9802CD5C-A910-E1DA-6FEE-2818B516A266}"/>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7BB43F97-E071-6B3E-E8F5-D958E38D78A2}"/>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622DAA7B-329D-7195-9AAD-D22ECD136CB4}"/>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1EFAFA04-C919-9CBC-4E9E-C4D16A9B24DB}"/>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54E37979-F8ED-2029-FCD0-291A05087E13}"/>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28099479-908E-9A9A-7C98-DF1004272B11}"/>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A230A0C9-7D33-6048-6F84-8DF4BCEB4DC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84E7CCD1-0E58-841D-F526-5BD67CC5E45B}"/>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0FEF223E-2DEC-432D-E030-60ECF6C7F703}"/>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A89D9AA4-BAA9-D9E2-3464-5BA96D11A2C7}"/>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32E3A5AB-F9E4-D840-2DA8-2DBE17911967}"/>
              </a:ext>
            </a:extLst>
          </p:cNvPr>
          <p:cNvSpPr txBox="1">
            <a:spLocks/>
          </p:cNvSpPr>
          <p:nvPr/>
        </p:nvSpPr>
        <p:spPr>
          <a:xfrm>
            <a:off x="1153420" y="1247185"/>
            <a:ext cx="5323580" cy="8483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F24FA16A-EC4C-A879-4B12-C0C60AC0FC7C}"/>
              </a:ext>
            </a:extLst>
          </p:cNvPr>
          <p:cNvSpPr txBox="1"/>
          <p:nvPr/>
        </p:nvSpPr>
        <p:spPr>
          <a:xfrm>
            <a:off x="1340143" y="1963128"/>
            <a:ext cx="3357270" cy="400110"/>
          </a:xfrm>
          <a:prstGeom prst="rect">
            <a:avLst/>
          </a:prstGeom>
          <a:noFill/>
        </p:spPr>
        <p:txBody>
          <a:bodyPr wrap="square" rtlCol="0">
            <a:spAutoFit/>
          </a:bodyPr>
          <a:lstStyle/>
          <a:p>
            <a:r>
              <a:rPr lang="en-US" sz="2000" b="1" dirty="0">
                <a:solidFill>
                  <a:srgbClr val="C00000"/>
                </a:solidFill>
                <a:effectLst>
                  <a:outerShdw blurRad="38100" dist="38100" dir="2700000" algn="tl">
                    <a:srgbClr val="000000">
                      <a:alpha val="43137"/>
                    </a:srgbClr>
                  </a:outerShdw>
                </a:effectLst>
              </a:rPr>
              <a:t>CLASS DIAGRAM </a:t>
            </a:r>
            <a:r>
              <a:rPr lang="en-US" sz="2000" b="1" dirty="0">
                <a:solidFill>
                  <a:srgbClr val="C00000"/>
                </a:solidFill>
              </a:rPr>
              <a:t>:</a:t>
            </a:r>
            <a:endParaRPr lang="en-IN" sz="2000" b="1" dirty="0">
              <a:solidFill>
                <a:srgbClr val="C00000"/>
              </a:solidFill>
            </a:endParaRPr>
          </a:p>
        </p:txBody>
      </p:sp>
      <p:pic>
        <p:nvPicPr>
          <p:cNvPr id="31" name="Picture 30">
            <a:extLst>
              <a:ext uri="{FF2B5EF4-FFF2-40B4-BE49-F238E27FC236}">
                <a16:creationId xmlns:a16="http://schemas.microsoft.com/office/drawing/2014/main" id="{3E5921E3-74D4-C1D1-0381-712DA7C140CE}"/>
              </a:ext>
            </a:extLst>
          </p:cNvPr>
          <p:cNvPicPr>
            <a:picLocks noChangeAspect="1"/>
          </p:cNvPicPr>
          <p:nvPr/>
        </p:nvPicPr>
        <p:blipFill>
          <a:blip r:embed="rId2"/>
          <a:stretch>
            <a:fillRect/>
          </a:stretch>
        </p:blipFill>
        <p:spPr bwMode="auto">
          <a:xfrm>
            <a:off x="1051607" y="2578354"/>
            <a:ext cx="4954452" cy="3223764"/>
          </a:xfrm>
          <a:prstGeom prst="rect">
            <a:avLst/>
          </a:prstGeom>
        </p:spPr>
      </p:pic>
      <p:pic>
        <p:nvPicPr>
          <p:cNvPr id="32" name="Picture 31">
            <a:extLst>
              <a:ext uri="{FF2B5EF4-FFF2-40B4-BE49-F238E27FC236}">
                <a16:creationId xmlns:a16="http://schemas.microsoft.com/office/drawing/2014/main" id="{C4186E0B-74FE-724F-4006-0338EC42E5E5}"/>
              </a:ext>
            </a:extLst>
          </p:cNvPr>
          <p:cNvPicPr>
            <a:picLocks noChangeAspect="1"/>
          </p:cNvPicPr>
          <p:nvPr/>
        </p:nvPicPr>
        <p:blipFill>
          <a:blip r:embed="rId3"/>
          <a:stretch>
            <a:fillRect/>
          </a:stretch>
        </p:blipFill>
        <p:spPr bwMode="auto">
          <a:xfrm>
            <a:off x="1051605" y="6136170"/>
            <a:ext cx="4954454" cy="3223764"/>
          </a:xfrm>
          <a:prstGeom prst="rect">
            <a:avLst/>
          </a:prstGeom>
        </p:spPr>
      </p:pic>
      <p:cxnSp>
        <p:nvCxnSpPr>
          <p:cNvPr id="33" name="Straight Connector 32">
            <a:extLst>
              <a:ext uri="{FF2B5EF4-FFF2-40B4-BE49-F238E27FC236}">
                <a16:creationId xmlns:a16="http://schemas.microsoft.com/office/drawing/2014/main" id="{EEA7C622-2CB9-2DE3-9B01-CC26936247B4}"/>
              </a:ext>
            </a:extLst>
          </p:cNvPr>
          <p:cNvCxnSpPr>
            <a:cxnSpLocks/>
          </p:cNvCxnSpPr>
          <p:nvPr/>
        </p:nvCxnSpPr>
        <p:spPr>
          <a:xfrm>
            <a:off x="1295400" y="1779991"/>
            <a:ext cx="327660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5" name="Picture 34">
            <a:extLst>
              <a:ext uri="{FF2B5EF4-FFF2-40B4-BE49-F238E27FC236}">
                <a16:creationId xmlns:a16="http://schemas.microsoft.com/office/drawing/2014/main" id="{80FB4F8E-71A2-4C0A-A39C-A556CEBA2CAC}"/>
              </a:ext>
            </a:extLst>
          </p:cNvPr>
          <p:cNvPicPr>
            <a:picLocks noChangeAspect="1"/>
          </p:cNvPicPr>
          <p:nvPr/>
        </p:nvPicPr>
        <p:blipFill>
          <a:blip r:embed="rId4"/>
          <a:stretch>
            <a:fillRect/>
          </a:stretch>
        </p:blipFill>
        <p:spPr bwMode="auto">
          <a:xfrm>
            <a:off x="6860615" y="2801604"/>
            <a:ext cx="6473556" cy="5577716"/>
          </a:xfrm>
          <a:prstGeom prst="rect">
            <a:avLst/>
          </a:prstGeom>
        </p:spPr>
      </p:pic>
    </p:spTree>
    <p:extLst>
      <p:ext uri="{BB962C8B-B14F-4D97-AF65-F5344CB8AC3E}">
        <p14:creationId xmlns:p14="http://schemas.microsoft.com/office/powerpoint/2010/main" val="242762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0254-6644-F738-4B9B-3928589959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17E7E85-8227-635E-5C46-8608AFD7E4A9}"/>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D2649747-54F9-F9D5-0ABC-51B0873795BD}"/>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E8D7FEFB-26DF-A60B-85C3-D010149431A6}"/>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A442C749-19EA-636B-853D-BB0E049037F7}"/>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12376CDF-B34B-407C-5DC6-3028DFEDF267}"/>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3C36117D-02CC-A255-CD68-3463638D344B}"/>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F9CB9100-92D1-0FF1-0F7F-FB6B56466A2A}"/>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0B54D90F-27FE-35F5-4514-76F864B08930}"/>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71554C5D-50AF-EA69-B456-A8FDFFE7A4B6}"/>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2900C539-9E69-F03C-CA8A-80FA5CD15149}"/>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8D71BBA8-86F5-8E82-37BD-0A0137DA8A4E}"/>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0722F012-E58E-F571-1F80-4EED1197254B}"/>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94B38494-5AA8-380B-475E-78CFEEA51A1C}"/>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9F09C041-9DDB-23C5-3933-2D3B959741F6}"/>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9446435B-6C3B-F725-5C5A-409D7939BCA1}"/>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22D61FD-AAA6-40A4-2D00-9F1B9DE0F790}"/>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760FB440-CF75-B18F-254F-AF7015C08B8F}"/>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F75341E4-D1D4-4828-A535-36DE04AFADCC}"/>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60A4F95F-F3C2-E5CC-9651-980C5DC92458}"/>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63BBE7D9-8C64-CF03-3D10-7B4E7A689134}"/>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AD854D18-CB0D-CF2C-8C14-D7D9D3C8BA80}"/>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64D70B4E-5088-A662-30FE-AAC55EAB25A0}"/>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E8B2FB21-A9C9-590E-D738-80AACFCA93AA}"/>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05E49329-16E0-4BEB-A73D-59F5D676759E}"/>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511BDF9C-CAB5-234B-96AA-BC53505569F2}"/>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6B50207E-63B8-6F01-9862-FB36B768D809}"/>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B1859A7C-591A-9B27-AA52-4BFFD2486CDE}"/>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6186F132-274C-2AAE-7C1D-4DD6371DB3AD}"/>
              </a:ext>
            </a:extLst>
          </p:cNvPr>
          <p:cNvSpPr txBox="1">
            <a:spLocks/>
          </p:cNvSpPr>
          <p:nvPr/>
        </p:nvSpPr>
        <p:spPr>
          <a:xfrm>
            <a:off x="1184302" y="1217325"/>
            <a:ext cx="4768358" cy="80282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dirty="0"/>
          </a:p>
        </p:txBody>
      </p:sp>
      <p:sp>
        <p:nvSpPr>
          <p:cNvPr id="6" name="Subtitle 2">
            <a:extLst>
              <a:ext uri="{FF2B5EF4-FFF2-40B4-BE49-F238E27FC236}">
                <a16:creationId xmlns:a16="http://schemas.microsoft.com/office/drawing/2014/main" id="{292234BE-7EB3-2B01-D7BF-843A31C0F915}"/>
              </a:ext>
            </a:extLst>
          </p:cNvPr>
          <p:cNvSpPr txBox="1">
            <a:spLocks/>
          </p:cNvSpPr>
          <p:nvPr/>
        </p:nvSpPr>
        <p:spPr>
          <a:xfrm>
            <a:off x="1371600" y="2039754"/>
            <a:ext cx="4768358" cy="5292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C00000"/>
                </a:solidFill>
                <a:effectLst>
                  <a:outerShdw blurRad="38100" dist="38100" dir="2700000" algn="tl">
                    <a:srgbClr val="000000">
                      <a:alpha val="43137"/>
                    </a:srgbClr>
                  </a:outerShdw>
                </a:effectLst>
              </a:rPr>
              <a:t>   SEQUENCE DIAGRAME :</a:t>
            </a:r>
            <a:endParaRPr lang="en-IN" sz="2000" b="1" dirty="0">
              <a:solidFill>
                <a:srgbClr val="C00000"/>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9684428A-BC54-C01D-C95A-604C2C1D0E8B}"/>
              </a:ext>
            </a:extLst>
          </p:cNvPr>
          <p:cNvCxnSpPr>
            <a:cxnSpLocks/>
          </p:cNvCxnSpPr>
          <p:nvPr/>
        </p:nvCxnSpPr>
        <p:spPr>
          <a:xfrm>
            <a:off x="1371600" y="1790700"/>
            <a:ext cx="3251582"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453D34F4-F2EA-5517-B972-E3679D5EDD74}"/>
              </a:ext>
            </a:extLst>
          </p:cNvPr>
          <p:cNvPicPr>
            <a:picLocks noChangeAspect="1"/>
          </p:cNvPicPr>
          <p:nvPr/>
        </p:nvPicPr>
        <p:blipFill>
          <a:blip r:embed="rId2"/>
          <a:stretch>
            <a:fillRect/>
          </a:stretch>
        </p:blipFill>
        <p:spPr bwMode="auto">
          <a:xfrm>
            <a:off x="6400800" y="3238500"/>
            <a:ext cx="6337120" cy="5334001"/>
          </a:xfrm>
          <a:prstGeom prst="rect">
            <a:avLst/>
          </a:prstGeom>
        </p:spPr>
      </p:pic>
      <p:pic>
        <p:nvPicPr>
          <p:cNvPr id="38" name="Image3">
            <a:extLst>
              <a:ext uri="{FF2B5EF4-FFF2-40B4-BE49-F238E27FC236}">
                <a16:creationId xmlns:a16="http://schemas.microsoft.com/office/drawing/2014/main" id="{DFB5B14A-259B-9DE0-0C2B-92E0CD39749A}"/>
              </a:ext>
            </a:extLst>
          </p:cNvPr>
          <p:cNvPicPr>
            <a:picLocks noChangeAspect="1"/>
          </p:cNvPicPr>
          <p:nvPr/>
        </p:nvPicPr>
        <p:blipFill>
          <a:blip r:embed="rId3"/>
          <a:stretch>
            <a:fillRect/>
          </a:stretch>
        </p:blipFill>
        <p:spPr bwMode="auto">
          <a:xfrm>
            <a:off x="802869" y="3238500"/>
            <a:ext cx="5373614" cy="5334001"/>
          </a:xfrm>
          <a:prstGeom prst="rect">
            <a:avLst/>
          </a:prstGeom>
        </p:spPr>
      </p:pic>
    </p:spTree>
    <p:extLst>
      <p:ext uri="{BB962C8B-B14F-4D97-AF65-F5344CB8AC3E}">
        <p14:creationId xmlns:p14="http://schemas.microsoft.com/office/powerpoint/2010/main" val="263643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54D28-796A-2F17-A1A0-14A5ABFB716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0911ED1-4DA9-D4FB-6B08-997EB1664231}"/>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CC8D294C-DC09-08C3-E4FD-53C91D089E96}"/>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A01771D9-8A02-6117-9399-BA8608A032C1}"/>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29BB8685-B825-C128-35A8-868A62116019}"/>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1304C6EC-88C1-28C8-89C2-4FECF3FE3992}"/>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3F38062B-6C66-064B-642F-A7835D4A66CF}"/>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D46DD9BE-3614-5933-7556-86DD35394EB6}"/>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A7FCF843-4BE5-A777-9CF8-4ECF0DD44C4B}"/>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022027C2-28E7-60D2-6439-7B8EE7D6B940}"/>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14BC53F0-26DD-8EA0-7C88-DF0B8A89C449}"/>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189C1C85-3D37-157E-F054-0AB96BFEDD4F}"/>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0C88BD7B-49B1-C74D-931B-93EF7160A7A0}"/>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41FF4F9C-D30E-3121-BB46-7944464E769C}"/>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1C11D375-E34C-0B72-6650-5F0656EF8544}"/>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58CAC354-4AA0-5FCA-2F4A-89E15E68072B}"/>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846FD053-4152-A531-19F5-2937BFAA6431}"/>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17973CB6-AFFB-A74B-EFF1-F8388BC2921A}"/>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61659C33-F3FC-0307-560A-35E403F4D2BB}"/>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E1B52C04-AD6E-52DD-5ADE-41FD1A08C5A3}"/>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CFE9A47E-A4B5-087E-13AE-D938DE9D4CD6}"/>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3CC81DFE-D033-C98E-F3D1-10413DA1A687}"/>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2F680C06-F582-0FB1-C7C4-4376F2164CE0}"/>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F53F1C8F-EE99-167D-C3B5-5B0CEA6BC3F4}"/>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D6E8201F-3ED3-7240-241C-71EBB35C6376}"/>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942172E5-3041-E384-5419-1C5FC32852A1}"/>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E6408BC4-C268-9232-EF00-B90D1C165243}"/>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E9BC0748-F6CB-E210-8758-539797C0CB0A}"/>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D8E0E4C4-7234-55F1-1EC4-3CC67B1FEF93}"/>
              </a:ext>
            </a:extLst>
          </p:cNvPr>
          <p:cNvSpPr txBox="1">
            <a:spLocks/>
          </p:cNvSpPr>
          <p:nvPr/>
        </p:nvSpPr>
        <p:spPr>
          <a:xfrm>
            <a:off x="1215188" y="1385333"/>
            <a:ext cx="6076559" cy="70791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dirty="0"/>
          </a:p>
        </p:txBody>
      </p:sp>
      <p:sp>
        <p:nvSpPr>
          <p:cNvPr id="6" name="Subtitle 2">
            <a:extLst>
              <a:ext uri="{FF2B5EF4-FFF2-40B4-BE49-F238E27FC236}">
                <a16:creationId xmlns:a16="http://schemas.microsoft.com/office/drawing/2014/main" id="{3EB17F5B-F6BB-EBBE-13A4-B0A16DCE7DE8}"/>
              </a:ext>
            </a:extLst>
          </p:cNvPr>
          <p:cNvSpPr txBox="1">
            <a:spLocks/>
          </p:cNvSpPr>
          <p:nvPr/>
        </p:nvSpPr>
        <p:spPr>
          <a:xfrm>
            <a:off x="1447800" y="2280308"/>
            <a:ext cx="4006270" cy="7079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C00000"/>
                </a:solidFill>
              </a:rPr>
              <a:t>COLLABORATION DIAGRAME :</a:t>
            </a:r>
            <a:endParaRPr lang="en-IN" sz="2000" b="1" dirty="0">
              <a:solidFill>
                <a:srgbClr val="C00000"/>
              </a:solidFill>
            </a:endParaRPr>
          </a:p>
        </p:txBody>
      </p:sp>
      <p:cxnSp>
        <p:nvCxnSpPr>
          <p:cNvPr id="31" name="Straight Connector 30">
            <a:extLst>
              <a:ext uri="{FF2B5EF4-FFF2-40B4-BE49-F238E27FC236}">
                <a16:creationId xmlns:a16="http://schemas.microsoft.com/office/drawing/2014/main" id="{233B1BDC-4C1E-5940-0607-81F85C895F6A}"/>
              </a:ext>
            </a:extLst>
          </p:cNvPr>
          <p:cNvCxnSpPr>
            <a:cxnSpLocks/>
          </p:cNvCxnSpPr>
          <p:nvPr/>
        </p:nvCxnSpPr>
        <p:spPr>
          <a:xfrm>
            <a:off x="1447800" y="1943100"/>
            <a:ext cx="312420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Image4">
            <a:extLst>
              <a:ext uri="{FF2B5EF4-FFF2-40B4-BE49-F238E27FC236}">
                <a16:creationId xmlns:a16="http://schemas.microsoft.com/office/drawing/2014/main" id="{2C485719-D090-F189-0AEC-6FACCB864C91}"/>
              </a:ext>
            </a:extLst>
          </p:cNvPr>
          <p:cNvPicPr>
            <a:picLocks noChangeAspect="1"/>
          </p:cNvPicPr>
          <p:nvPr/>
        </p:nvPicPr>
        <p:blipFill>
          <a:blip r:embed="rId2"/>
          <a:stretch>
            <a:fillRect/>
          </a:stretch>
        </p:blipFill>
        <p:spPr bwMode="auto">
          <a:xfrm>
            <a:off x="1189788" y="3723379"/>
            <a:ext cx="7227031" cy="5839721"/>
          </a:xfrm>
          <a:prstGeom prst="rect">
            <a:avLst/>
          </a:prstGeom>
        </p:spPr>
      </p:pic>
      <p:pic>
        <p:nvPicPr>
          <p:cNvPr id="33" name="Picture 32">
            <a:extLst>
              <a:ext uri="{FF2B5EF4-FFF2-40B4-BE49-F238E27FC236}">
                <a16:creationId xmlns:a16="http://schemas.microsoft.com/office/drawing/2014/main" id="{F223D008-D428-0DA0-D2C6-184252EB51AB}"/>
              </a:ext>
            </a:extLst>
          </p:cNvPr>
          <p:cNvPicPr>
            <a:picLocks noChangeAspect="1"/>
          </p:cNvPicPr>
          <p:nvPr/>
        </p:nvPicPr>
        <p:blipFill>
          <a:blip r:embed="rId3"/>
          <a:stretch>
            <a:fillRect/>
          </a:stretch>
        </p:blipFill>
        <p:spPr bwMode="auto">
          <a:xfrm>
            <a:off x="8305800" y="4263359"/>
            <a:ext cx="7879987" cy="3811853"/>
          </a:xfrm>
          <a:prstGeom prst="rect">
            <a:avLst/>
          </a:prstGeom>
        </p:spPr>
      </p:pic>
    </p:spTree>
    <p:extLst>
      <p:ext uri="{BB962C8B-B14F-4D97-AF65-F5344CB8AC3E}">
        <p14:creationId xmlns:p14="http://schemas.microsoft.com/office/powerpoint/2010/main" val="8686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392A-41AB-B290-0762-348F153C094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761478A-6D64-C226-52A3-C6E675639EC6}"/>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46F9D1A8-3A4E-9251-5584-47A93A42204B}"/>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2F54411E-2E3E-131A-8804-DD7F00D7B1BC}"/>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8F47826B-9859-2896-3F5E-E6D9564A223A}"/>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6ED29E4E-32EC-D1A2-C5FF-094B7F439483}"/>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D4235A16-EFCD-519C-8F29-227C30801462}"/>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5494983A-2461-65A3-AA1A-9B6B6BF3DD7C}"/>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A36974E1-F925-3ADA-9013-C2264D94A4A6}"/>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C597B197-8B80-A4A5-8EF9-692132C05033}"/>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DF2D185E-0929-D1CB-FF26-C981AE09B94F}"/>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F8CEFFEB-CF51-EA87-6050-AE2CD67A7984}"/>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5FDE03FB-8C15-042B-9CA3-AF5EB5C64FFE}"/>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FA9DAE7D-32AC-2C12-6B5F-C87013079535}"/>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C61A0716-2F57-680D-F3F5-FC2A9F0D4B3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EB4D865B-9923-0F7E-7A71-4DAF385177C5}"/>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830F60A-6BA5-1272-7848-BC7E8327DF6E}"/>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D0F3164D-ECAB-1EC2-C444-70932F0FDA26}"/>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56A927B8-C1DF-7EB9-136B-DF18B7CCC1B8}"/>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F3167D6E-018B-4C44-05F5-DFF8CCCEBBCB}"/>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A708466D-093A-4DD7-BE5C-48D382B40A73}"/>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A7E05C83-F539-EB1B-0146-B337A215CF3D}"/>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D90D623C-506E-429D-0B22-89725CD3BF23}"/>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CABD2F48-DA1E-027C-E796-A787D3EDEE85}"/>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0CF7C681-5D70-49DA-E681-6AA3B406BE5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7524FE5C-5292-6CAE-6008-D3FB21C0953A}"/>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017CD7A6-0CFB-C9F7-AB06-5573CFCE1862}"/>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F8AE89B9-1685-9D4A-5F84-118466EE3C86}"/>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347375D8-0AE8-E0D9-4C2A-B0304F2E573A}"/>
              </a:ext>
            </a:extLst>
          </p:cNvPr>
          <p:cNvSpPr txBox="1">
            <a:spLocks/>
          </p:cNvSpPr>
          <p:nvPr/>
        </p:nvSpPr>
        <p:spPr>
          <a:xfrm>
            <a:off x="1295400" y="1294637"/>
            <a:ext cx="7244755" cy="82585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dirty="0"/>
          </a:p>
        </p:txBody>
      </p:sp>
      <p:sp>
        <p:nvSpPr>
          <p:cNvPr id="6" name="Subtitle 2">
            <a:extLst>
              <a:ext uri="{FF2B5EF4-FFF2-40B4-BE49-F238E27FC236}">
                <a16:creationId xmlns:a16="http://schemas.microsoft.com/office/drawing/2014/main" id="{86912371-2779-5475-F2CE-F1F6318432C6}"/>
              </a:ext>
            </a:extLst>
          </p:cNvPr>
          <p:cNvSpPr txBox="1">
            <a:spLocks/>
          </p:cNvSpPr>
          <p:nvPr/>
        </p:nvSpPr>
        <p:spPr>
          <a:xfrm>
            <a:off x="1447800" y="2120412"/>
            <a:ext cx="5912507" cy="82585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C00000"/>
                </a:solidFill>
              </a:rPr>
              <a:t>COMPONENT</a:t>
            </a:r>
            <a:r>
              <a:rPr lang="en-US" sz="2400" b="1" dirty="0">
                <a:solidFill>
                  <a:srgbClr val="C00000"/>
                </a:solidFill>
                <a:effectLst>
                  <a:outerShdw blurRad="38100" dist="38100" dir="2700000" algn="tl">
                    <a:srgbClr val="000000">
                      <a:alpha val="43137"/>
                    </a:srgbClr>
                  </a:outerShdw>
                </a:effectLst>
              </a:rPr>
              <a:t> DIAGRAM:</a:t>
            </a:r>
            <a:endParaRPr lang="en-IN" sz="2400" b="1" dirty="0">
              <a:solidFill>
                <a:srgbClr val="C00000"/>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8AAC7061-075D-6DB5-C982-7E94F857D8AE}"/>
              </a:ext>
            </a:extLst>
          </p:cNvPr>
          <p:cNvCxnSpPr>
            <a:cxnSpLocks/>
          </p:cNvCxnSpPr>
          <p:nvPr/>
        </p:nvCxnSpPr>
        <p:spPr>
          <a:xfrm flipV="1">
            <a:off x="1447800" y="1793377"/>
            <a:ext cx="3193541" cy="2517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Image5">
            <a:extLst>
              <a:ext uri="{FF2B5EF4-FFF2-40B4-BE49-F238E27FC236}">
                <a16:creationId xmlns:a16="http://schemas.microsoft.com/office/drawing/2014/main" id="{C442D0ED-9427-555D-927F-82F4DEE82102}"/>
              </a:ext>
            </a:extLst>
          </p:cNvPr>
          <p:cNvPicPr>
            <a:picLocks noChangeAspect="1"/>
          </p:cNvPicPr>
          <p:nvPr/>
        </p:nvPicPr>
        <p:blipFill>
          <a:blip r:embed="rId2"/>
          <a:stretch>
            <a:fillRect/>
          </a:stretch>
        </p:blipFill>
        <p:spPr bwMode="auto">
          <a:xfrm>
            <a:off x="1020082" y="2962274"/>
            <a:ext cx="7358371" cy="5669145"/>
          </a:xfrm>
          <a:prstGeom prst="rect">
            <a:avLst/>
          </a:prstGeom>
        </p:spPr>
      </p:pic>
      <p:pic>
        <p:nvPicPr>
          <p:cNvPr id="33" name="Picture 32">
            <a:extLst>
              <a:ext uri="{FF2B5EF4-FFF2-40B4-BE49-F238E27FC236}">
                <a16:creationId xmlns:a16="http://schemas.microsoft.com/office/drawing/2014/main" id="{065530D0-9457-0FE5-AAE4-97D5CE7E359B}"/>
              </a:ext>
            </a:extLst>
          </p:cNvPr>
          <p:cNvPicPr>
            <a:picLocks noChangeAspect="1"/>
          </p:cNvPicPr>
          <p:nvPr/>
        </p:nvPicPr>
        <p:blipFill>
          <a:blip r:embed="rId3"/>
          <a:stretch>
            <a:fillRect/>
          </a:stretch>
        </p:blipFill>
        <p:spPr bwMode="auto">
          <a:xfrm>
            <a:off x="8530853" y="2533338"/>
            <a:ext cx="7358371" cy="5669144"/>
          </a:xfrm>
          <a:prstGeom prst="rect">
            <a:avLst/>
          </a:prstGeom>
        </p:spPr>
      </p:pic>
    </p:spTree>
    <p:extLst>
      <p:ext uri="{BB962C8B-B14F-4D97-AF65-F5344CB8AC3E}">
        <p14:creationId xmlns:p14="http://schemas.microsoft.com/office/powerpoint/2010/main" val="131363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7DAA6-83D7-919F-165F-E60FB2B22A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B9ED38-4981-823C-E1FA-F69DC3619890}"/>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9628719E-9DC9-D2CF-A267-8D8D5AF26E50}"/>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122E1CA3-B524-4243-19A2-9B0ACB72D6EC}"/>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5B3F594-805B-3E92-0E9D-760A065D36C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0AC9AF1F-9E5F-7189-9206-118DB5E62E65}"/>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65CDBDA6-8FBA-7DE9-591F-35CE4686FDB0}"/>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B5E1D42E-1814-00C2-9868-C82203B678EA}"/>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9F2D8AD8-CEDB-8FA7-EEEC-13BDD09404CB}"/>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04BE84F9-5595-DA46-35A6-652286E2F877}"/>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2FDE0E61-50FE-74A8-FADB-43BF14BB697B}"/>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A46D9E7D-D1CC-EDF8-9B14-8ACD32195C21}"/>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5268F2BA-0A86-BF55-6D55-F5D041455ADB}"/>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4A1DF032-200A-65E7-F1B2-BF7851694064}"/>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EE25BE7E-33D5-AD58-44C2-19B19A10EA8B}"/>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CF0C5B45-58F2-C69A-B120-1927845B96BE}"/>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827524BB-EBD8-A64C-BBDB-AB2BCAD192C2}"/>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2AB01868-5AC1-E745-2641-84FADD9BAC8B}"/>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26F10172-A0F5-E414-BA55-2D0EE8CA375B}"/>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1AF5232C-5BB7-8219-DA9B-6BAA2FE5B550}"/>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583BCB7D-3F51-729D-AB77-6A0F692F2605}"/>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258EF039-50BD-5C95-BB33-778BDC8ADF01}"/>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B58503BD-86D1-CCDA-3250-DFEBF882A61F}"/>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C60A9651-64E2-88D3-57A9-E01AA599F00D}"/>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478403E4-2491-1815-0A3A-5132882868C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2D93E9F8-0D2A-04E7-3709-493DAAE65F25}"/>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F946A54C-10FA-843D-CB69-AEDB373BDFA5}"/>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3311920B-EFFC-BF43-C042-F699179CF97B}"/>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914281AF-8196-8535-290B-EAA4A222F2A7}"/>
              </a:ext>
            </a:extLst>
          </p:cNvPr>
          <p:cNvSpPr txBox="1">
            <a:spLocks/>
          </p:cNvSpPr>
          <p:nvPr/>
        </p:nvSpPr>
        <p:spPr>
          <a:xfrm>
            <a:off x="1350901" y="1244751"/>
            <a:ext cx="7793099" cy="8104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dirty="0"/>
          </a:p>
        </p:txBody>
      </p:sp>
      <p:sp>
        <p:nvSpPr>
          <p:cNvPr id="6" name="Subtitle 2">
            <a:extLst>
              <a:ext uri="{FF2B5EF4-FFF2-40B4-BE49-F238E27FC236}">
                <a16:creationId xmlns:a16="http://schemas.microsoft.com/office/drawing/2014/main" id="{6BE29839-A9C9-FC43-F51C-081886D582E3}"/>
              </a:ext>
            </a:extLst>
          </p:cNvPr>
          <p:cNvSpPr txBox="1">
            <a:spLocks/>
          </p:cNvSpPr>
          <p:nvPr/>
        </p:nvSpPr>
        <p:spPr>
          <a:xfrm>
            <a:off x="1730454" y="2055674"/>
            <a:ext cx="4144212" cy="55644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C00000"/>
                </a:solidFill>
              </a:rPr>
              <a:t>DEPLOYMENT DIAGRAME :</a:t>
            </a:r>
            <a:endParaRPr lang="en-IN" sz="2000" b="1" dirty="0">
              <a:solidFill>
                <a:srgbClr val="C00000"/>
              </a:solidFill>
            </a:endParaRPr>
          </a:p>
        </p:txBody>
      </p:sp>
      <p:cxnSp>
        <p:nvCxnSpPr>
          <p:cNvPr id="31" name="Straight Connector 30">
            <a:extLst>
              <a:ext uri="{FF2B5EF4-FFF2-40B4-BE49-F238E27FC236}">
                <a16:creationId xmlns:a16="http://schemas.microsoft.com/office/drawing/2014/main" id="{6F9AC956-35D4-3BA7-46A2-B3FDC08D77C9}"/>
              </a:ext>
            </a:extLst>
          </p:cNvPr>
          <p:cNvCxnSpPr>
            <a:cxnSpLocks/>
          </p:cNvCxnSpPr>
          <p:nvPr/>
        </p:nvCxnSpPr>
        <p:spPr>
          <a:xfrm>
            <a:off x="1486492" y="1790700"/>
            <a:ext cx="3373499"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Image6">
            <a:extLst>
              <a:ext uri="{FF2B5EF4-FFF2-40B4-BE49-F238E27FC236}">
                <a16:creationId xmlns:a16="http://schemas.microsoft.com/office/drawing/2014/main" id="{4999F8DB-3405-7EDD-2639-DDDE39BD209B}"/>
              </a:ext>
            </a:extLst>
          </p:cNvPr>
          <p:cNvPicPr>
            <a:picLocks noChangeAspect="1"/>
          </p:cNvPicPr>
          <p:nvPr/>
        </p:nvPicPr>
        <p:blipFill>
          <a:blip r:embed="rId2"/>
          <a:stretch>
            <a:fillRect/>
          </a:stretch>
        </p:blipFill>
        <p:spPr bwMode="auto">
          <a:xfrm>
            <a:off x="872313" y="2631701"/>
            <a:ext cx="6360016" cy="5316465"/>
          </a:xfrm>
          <a:prstGeom prst="rect">
            <a:avLst/>
          </a:prstGeom>
        </p:spPr>
      </p:pic>
      <p:pic>
        <p:nvPicPr>
          <p:cNvPr id="33" name="Picture 32">
            <a:extLst>
              <a:ext uri="{FF2B5EF4-FFF2-40B4-BE49-F238E27FC236}">
                <a16:creationId xmlns:a16="http://schemas.microsoft.com/office/drawing/2014/main" id="{07D87218-0DD4-956B-7030-D329A97816AD}"/>
              </a:ext>
            </a:extLst>
          </p:cNvPr>
          <p:cNvPicPr>
            <a:picLocks noChangeAspect="1"/>
          </p:cNvPicPr>
          <p:nvPr/>
        </p:nvPicPr>
        <p:blipFill>
          <a:blip r:embed="rId3"/>
          <a:stretch>
            <a:fillRect/>
          </a:stretch>
        </p:blipFill>
        <p:spPr bwMode="auto">
          <a:xfrm>
            <a:off x="8190606" y="2751260"/>
            <a:ext cx="6284800" cy="5001901"/>
          </a:xfrm>
          <a:prstGeom prst="rect">
            <a:avLst/>
          </a:prstGeom>
        </p:spPr>
      </p:pic>
    </p:spTree>
    <p:extLst>
      <p:ext uri="{BB962C8B-B14F-4D97-AF65-F5344CB8AC3E}">
        <p14:creationId xmlns:p14="http://schemas.microsoft.com/office/powerpoint/2010/main" val="84465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3E9B-FD09-F4E5-92E3-5646392AED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50BECB6-6B46-E3CA-C188-836A2F6564D6}"/>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ADBD17C0-AA65-EC09-8509-D10ADF3CF13C}"/>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C569D37E-D6A1-0F30-4172-8822773A7A29}"/>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F7E8665-1F0B-F80E-BF4A-B6D57DA38D14}"/>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7DBF821F-0AD0-AEC1-AE3A-B48AB54BB761}"/>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7B19DAC9-22C6-1545-7DB3-06285BAEC80C}"/>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2B8CB729-B6DB-5361-4E26-64D45004E857}"/>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82B218C9-1437-01AC-8D27-207BB4A23563}"/>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93D2455A-A6FC-A50D-1810-F0DF6E6BA005}"/>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9E7543E-89AE-0C15-396C-20E1D48987D4}"/>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59B2DBF2-EA9A-9E5F-8830-1B742C3E6995}"/>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691A3EAD-6EAB-CC92-805B-08F2C7DED6CB}"/>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95F0FCC4-BD29-1A0F-A777-1FD739215AB2}"/>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AB8EE434-60A5-1C78-4EED-ACD83EE8BF30}"/>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D9EDCA35-4AA8-2CA1-046D-D8A1E01CE52C}"/>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D26FD29-474B-A12A-6C06-4DA29C6D6A93}"/>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6AB4D821-50BE-83B8-9480-E86843601BCF}"/>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FD758B0C-EF7E-7120-4504-E2D0BCE3660B}"/>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244E3A05-84B8-69E9-1576-4B7791DEB579}"/>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3D108265-0C42-B272-F9DA-BD09073247F2}"/>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B846C313-3E85-26CB-D2CD-5AEE130B1967}"/>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00E1A811-61B5-EBB6-BC82-F63EBAEC6A9E}"/>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D614277A-660F-0E79-7CFB-13106D1D6B59}"/>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35F75112-67FE-ACDE-758C-9AFFB8AC76FE}"/>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816BDA53-747A-755F-A1B1-2BB7AA46B46A}"/>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6B44210A-42B8-0B87-5D1B-0491DF51D17A}"/>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E8CD33A3-1491-E2C3-A8A9-02343FA3D8B5}"/>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E42E5704-0911-B050-30D1-F8DC634B1202}"/>
              </a:ext>
            </a:extLst>
          </p:cNvPr>
          <p:cNvSpPr txBox="1">
            <a:spLocks/>
          </p:cNvSpPr>
          <p:nvPr/>
        </p:nvSpPr>
        <p:spPr>
          <a:xfrm>
            <a:off x="1334497" y="1139040"/>
            <a:ext cx="5111155" cy="7018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a:t>
            </a:r>
            <a:endParaRPr lang="en-IN" sz="3200" dirty="0"/>
          </a:p>
        </p:txBody>
      </p:sp>
      <p:sp>
        <p:nvSpPr>
          <p:cNvPr id="6" name="Subtitle 2">
            <a:extLst>
              <a:ext uri="{FF2B5EF4-FFF2-40B4-BE49-F238E27FC236}">
                <a16:creationId xmlns:a16="http://schemas.microsoft.com/office/drawing/2014/main" id="{7B9FEDF4-FA8E-D13F-1D17-BC21DB237B6A}"/>
              </a:ext>
            </a:extLst>
          </p:cNvPr>
          <p:cNvSpPr txBox="1">
            <a:spLocks/>
          </p:cNvSpPr>
          <p:nvPr/>
        </p:nvSpPr>
        <p:spPr>
          <a:xfrm>
            <a:off x="1604474" y="1810498"/>
            <a:ext cx="3485091" cy="47899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rgbClr val="C00000"/>
                </a:solidFill>
                <a:effectLst>
                  <a:outerShdw blurRad="38100" dist="38100" dir="2700000" algn="tl">
                    <a:srgbClr val="000000">
                      <a:alpha val="43137"/>
                    </a:srgbClr>
                  </a:outerShdw>
                </a:effectLst>
              </a:rPr>
              <a:t>ACTIVITY DIAGRAME :</a:t>
            </a:r>
            <a:endParaRPr lang="en-IN" sz="2000" b="1" dirty="0">
              <a:solidFill>
                <a:srgbClr val="C00000"/>
              </a:solidFill>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616F84F2-ED6D-2F6F-DE1A-400D6A13769E}"/>
              </a:ext>
            </a:extLst>
          </p:cNvPr>
          <p:cNvCxnSpPr>
            <a:cxnSpLocks/>
          </p:cNvCxnSpPr>
          <p:nvPr/>
        </p:nvCxnSpPr>
        <p:spPr>
          <a:xfrm>
            <a:off x="1604474" y="1638300"/>
            <a:ext cx="3137535"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Image7">
            <a:extLst>
              <a:ext uri="{FF2B5EF4-FFF2-40B4-BE49-F238E27FC236}">
                <a16:creationId xmlns:a16="http://schemas.microsoft.com/office/drawing/2014/main" id="{97B93332-F314-F96E-C0D4-6215D8557C3B}"/>
              </a:ext>
            </a:extLst>
          </p:cNvPr>
          <p:cNvPicPr>
            <a:picLocks noChangeAspect="1"/>
          </p:cNvPicPr>
          <p:nvPr/>
        </p:nvPicPr>
        <p:blipFill>
          <a:blip r:embed="rId2"/>
          <a:stretch>
            <a:fillRect/>
          </a:stretch>
        </p:blipFill>
        <p:spPr bwMode="auto">
          <a:xfrm>
            <a:off x="5867400" y="2612234"/>
            <a:ext cx="6352850" cy="6878757"/>
          </a:xfrm>
          <a:prstGeom prst="rect">
            <a:avLst/>
          </a:prstGeom>
        </p:spPr>
      </p:pic>
      <p:pic>
        <p:nvPicPr>
          <p:cNvPr id="33" name="Image8">
            <a:extLst>
              <a:ext uri="{FF2B5EF4-FFF2-40B4-BE49-F238E27FC236}">
                <a16:creationId xmlns:a16="http://schemas.microsoft.com/office/drawing/2014/main" id="{3E118C0A-339F-40F8-27EE-CB4AB5A8BD13}"/>
              </a:ext>
            </a:extLst>
          </p:cNvPr>
          <p:cNvPicPr>
            <a:picLocks noChangeAspect="1"/>
          </p:cNvPicPr>
          <p:nvPr/>
        </p:nvPicPr>
        <p:blipFill>
          <a:blip r:embed="rId3"/>
          <a:stretch>
            <a:fillRect/>
          </a:stretch>
        </p:blipFill>
        <p:spPr bwMode="auto">
          <a:xfrm>
            <a:off x="1358265" y="3044731"/>
            <a:ext cx="4623182" cy="6013762"/>
          </a:xfrm>
          <a:prstGeom prst="rect">
            <a:avLst/>
          </a:prstGeom>
        </p:spPr>
      </p:pic>
    </p:spTree>
    <p:extLst>
      <p:ext uri="{BB962C8B-B14F-4D97-AF65-F5344CB8AC3E}">
        <p14:creationId xmlns:p14="http://schemas.microsoft.com/office/powerpoint/2010/main" val="102153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DB8C0-4827-3FFF-BAB0-50F5B9BED4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259DB7D-1093-1528-4A9B-031FB0219E1E}"/>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435550DB-384E-8D7D-7C0F-7BA258163479}"/>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2BA0D763-6678-646C-3DCC-7D0E270B9E16}"/>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31E90997-EE90-2B01-22F3-E4052C17613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2BEEDA8B-DAD3-F091-615C-BB2444BB3F84}"/>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749E22DF-30D3-30BD-B7EE-DA75A4DF6FB3}"/>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F81E3D38-8041-A616-C464-A10103FCC8D9}"/>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C672DFA6-FD80-81F6-983F-198A3A1463D4}"/>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A74DCA19-8F8A-C875-FFB4-7D5D54569369}"/>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412FB9D9-619E-BC32-22C1-289FA98B1AAF}"/>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549EEFE1-B011-3BB7-88B3-58E1230E38E9}"/>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9EFA9923-4289-638C-930E-3FB88ACCB7D3}"/>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FE7BF08E-E49B-FC7C-7722-373790A4F13D}"/>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0C5BB747-8E12-8A27-E60A-D8C2A997D6B8}"/>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36104B0A-5057-8ABF-48E6-591F271D95F8}"/>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67CC9BB-17D6-F690-7492-4D173249BC36}"/>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67350E98-C1E0-CB5E-EB90-BB236766702A}"/>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020CE6C8-BF14-5FCC-9510-E3C451C851F4}"/>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8DD33E34-1C06-C71D-5446-76B95292243C}"/>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8D7C217D-7373-743C-08AD-3B868972C23E}"/>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2E2DDCFF-02EE-78BA-EA68-A328E1E97851}"/>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DD8B2C1A-9954-12EE-1150-1EA9C151DB18}"/>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2186CA39-54A5-2A52-D670-22F66A4DFADC}"/>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E1DFCB50-9F99-D65E-E3F3-6FDA1C4CC743}"/>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95EE7EFF-C1BD-9619-4321-5FC1698BB9E5}"/>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3D3EEC2B-E580-FCA6-26CA-91D0132CD679}"/>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47979F52-EC3E-2436-FE41-900F3F0EA963}"/>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A5F539B8-EA02-30A7-A1F5-BA4E2ABB1A82}"/>
              </a:ext>
            </a:extLst>
          </p:cNvPr>
          <p:cNvSpPr txBox="1">
            <a:spLocks/>
          </p:cNvSpPr>
          <p:nvPr/>
        </p:nvSpPr>
        <p:spPr>
          <a:xfrm>
            <a:off x="1034441" y="790478"/>
            <a:ext cx="8205586" cy="7538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 CODE</a:t>
            </a:r>
            <a:endParaRPr lang="en-IN" sz="3200" b="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127757E1-0E28-8614-D69F-D068D725368C}"/>
              </a:ext>
            </a:extLst>
          </p:cNvPr>
          <p:cNvPicPr>
            <a:picLocks noChangeAspect="1"/>
          </p:cNvPicPr>
          <p:nvPr/>
        </p:nvPicPr>
        <p:blipFill>
          <a:blip r:embed="rId2"/>
          <a:srcRect l="2833" t="3451" r="751" b="4584"/>
          <a:stretch>
            <a:fillRect/>
          </a:stretch>
        </p:blipFill>
        <p:spPr>
          <a:xfrm>
            <a:off x="609600" y="1633833"/>
            <a:ext cx="17068800" cy="8081667"/>
          </a:xfrm>
          <a:prstGeom prst="rect">
            <a:avLst/>
          </a:prstGeom>
        </p:spPr>
      </p:pic>
      <p:cxnSp>
        <p:nvCxnSpPr>
          <p:cNvPr id="31" name="Straight Connector 30">
            <a:extLst>
              <a:ext uri="{FF2B5EF4-FFF2-40B4-BE49-F238E27FC236}">
                <a16:creationId xmlns:a16="http://schemas.microsoft.com/office/drawing/2014/main" id="{34508B2B-77F7-B0D0-CFDB-556F7D74A486}"/>
              </a:ext>
            </a:extLst>
          </p:cNvPr>
          <p:cNvCxnSpPr>
            <a:cxnSpLocks/>
          </p:cNvCxnSpPr>
          <p:nvPr/>
        </p:nvCxnSpPr>
        <p:spPr>
          <a:xfrm>
            <a:off x="1240293" y="1373773"/>
            <a:ext cx="5008107"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759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864DA-76E0-CE0F-0008-A8FA977EF3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27ED8A-EDD9-C8E5-4E26-9377857230CC}"/>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01F0501E-E632-97B7-7F9F-2101B026FA3A}"/>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BFB62C44-FD16-9DC3-1888-BD9BC70F66F5}"/>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FE51CBF5-5B72-4160-B232-256F0BBE849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5D10FE1F-2BB5-9E61-AB4B-0A8CD5304E9E}"/>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15D74A79-79FA-8C41-CFAF-E7A45B48D429}"/>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59A6D679-EB7B-61EF-BD20-72905FF8375D}"/>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C33EEEDC-9D17-8935-D936-2FCD28F31ADF}"/>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B5673E84-9FF8-594A-D1CB-45D20453902F}"/>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CBF0C46B-F6D8-35C8-56A8-973F432F53B8}"/>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773C3542-C124-8BD5-A26F-1247B93500DC}"/>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5E152A3E-61E7-1C12-F637-CA8DD7594EBA}"/>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DED0B46B-7937-616B-04AC-02938AB13C2E}"/>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E4D488BA-AF95-E6FE-561C-CAC0F175F39B}"/>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ABD2F183-2A47-06E0-A0EB-75BF4D6EDDBE}"/>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762F5EB-9658-1D40-3E2B-555B0D6BCAC3}"/>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9FFB17F3-B6AE-5BC7-BF34-B3BB5E5E2303}"/>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29E71B54-FDAE-8CBE-FC1A-349170979C4C}"/>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651A5B4B-6291-FB4D-F81D-78CE6B6F8606}"/>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63F4659B-1AE3-D049-02F9-F6ED9C74E192}"/>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EE0C6C31-A8F6-879F-C86B-70AB78F223A0}"/>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26115AFB-2732-80F4-11AA-20A8303B436E}"/>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F67B6975-2BA9-2149-A6AB-580B6D6F7989}"/>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50006DDC-AE42-B986-BBA4-31020A5DE9DA}"/>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FFBEAB29-74FA-4F5E-68A9-2328BF88800B}"/>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8F72B97A-E3BC-207B-4EC8-4AFD9AAC68E9}"/>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BD1E0D75-6D9A-E415-1B3F-DE9A306F858A}"/>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230532DF-41C2-2767-1E8E-E0953E7BCA07}"/>
              </a:ext>
            </a:extLst>
          </p:cNvPr>
          <p:cNvSpPr txBox="1">
            <a:spLocks/>
          </p:cNvSpPr>
          <p:nvPr/>
        </p:nvSpPr>
        <p:spPr>
          <a:xfrm>
            <a:off x="1034441" y="790478"/>
            <a:ext cx="8205586" cy="7538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 CODE</a:t>
            </a:r>
            <a:endParaRPr lang="en-IN" sz="3200" b="1" dirty="0">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48FF7BBF-7F2F-DA20-4B1E-67082E042271}"/>
              </a:ext>
            </a:extLst>
          </p:cNvPr>
          <p:cNvCxnSpPr>
            <a:cxnSpLocks/>
          </p:cNvCxnSpPr>
          <p:nvPr/>
        </p:nvCxnSpPr>
        <p:spPr>
          <a:xfrm>
            <a:off x="1240293" y="1373773"/>
            <a:ext cx="5008107"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128DE2D7-4597-FCEE-670E-E977658B5BE1}"/>
              </a:ext>
            </a:extLst>
          </p:cNvPr>
          <p:cNvPicPr>
            <a:picLocks noChangeAspect="1"/>
          </p:cNvPicPr>
          <p:nvPr/>
        </p:nvPicPr>
        <p:blipFill>
          <a:blip r:embed="rId2"/>
          <a:srcRect l="3395" t="3332" r="849" b="4445"/>
          <a:stretch>
            <a:fillRect/>
          </a:stretch>
        </p:blipFill>
        <p:spPr>
          <a:xfrm>
            <a:off x="609601" y="1638300"/>
            <a:ext cx="17068800" cy="8077200"/>
          </a:xfrm>
          <a:prstGeom prst="rect">
            <a:avLst/>
          </a:prstGeom>
        </p:spPr>
      </p:pic>
    </p:spTree>
    <p:extLst>
      <p:ext uri="{BB962C8B-B14F-4D97-AF65-F5344CB8AC3E}">
        <p14:creationId xmlns:p14="http://schemas.microsoft.com/office/powerpoint/2010/main" val="2074029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77BC2-D0FD-35A2-5381-D8F42BAABD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2B34086-143E-AD04-E8B5-3543E367D3FA}"/>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F32A2F64-0A52-8E33-B545-653345C888ED}"/>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23EF8C8F-DA68-DBF8-6E93-8E879E9CC228}"/>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D9F8C3F6-0E42-2E37-68DB-EA74C229C86F}"/>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E7462565-C53A-197E-C8D9-DEF188D9F74E}"/>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A008D2FC-720A-94B5-4730-BA43F760BD0F}"/>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07EB9930-258F-F36F-0F35-1B8D3F3B61D5}"/>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DBAEAB6C-48C5-FB3E-2D9B-54955F2B6F3F}"/>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5BC64201-B6CB-7D40-1C54-3CF6DD009C69}"/>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B56FD507-8E01-FB3D-E540-8C52C999548C}"/>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B17A9670-C0E9-0517-CE36-2E7DAD750A2D}"/>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EFD3A3AA-30D8-58A6-5300-3217F790A9D9}"/>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B5BE9A13-0BD9-8BF4-3196-C033F576F737}"/>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6AAA3D04-717E-BF8E-E441-25BDDF31E00B}"/>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23628A74-8F7F-36EB-C1B7-36C852354CB2}"/>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92A361C-B811-F7FB-A76C-817BAF0EFF84}"/>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BF5F8301-3EB7-4E82-0BD2-68D50EE99A10}"/>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1A468FD2-80EE-8084-ED4E-26DE5DDEB7A6}"/>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263F7CE7-E81B-29A7-79F8-440752CA9ECC}"/>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C41551A4-AA14-6503-4159-7FB4EBDAA4E4}"/>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A7204DBF-095B-9C7A-A257-891939CCE863}"/>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6006CEF8-3430-9BA7-1332-5B668686A6BD}"/>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CA32DDF6-EC89-9625-2DA2-781AF7D47B64}"/>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0E73A29B-21C2-6CD0-7C48-90B05E9A64BF}"/>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968452DF-6BF5-6F27-7810-61C5B4B76BF7}"/>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5B53BA1F-AD92-6C33-0905-5770675C2C61}"/>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55AFDB52-902B-B7E4-7293-FFB96509B27C}"/>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CC3B4501-BB3C-66D4-52CA-2A7D1E72AB78}"/>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B7CB4A97-C4F0-A07E-C0AD-4139591C564D}"/>
              </a:ext>
            </a:extLst>
          </p:cNvPr>
          <p:cNvCxnSpPr>
            <a:cxnSpLocks/>
          </p:cNvCxnSpPr>
          <p:nvPr/>
        </p:nvCxnSpPr>
        <p:spPr>
          <a:xfrm>
            <a:off x="1182511" y="1413938"/>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1" name="Picture 30">
            <a:extLst>
              <a:ext uri="{FF2B5EF4-FFF2-40B4-BE49-F238E27FC236}">
                <a16:creationId xmlns:a16="http://schemas.microsoft.com/office/drawing/2014/main" id="{EB1C2377-E330-6AC9-5A3F-44F3C3BFBB4E}"/>
              </a:ext>
            </a:extLst>
          </p:cNvPr>
          <p:cNvPicPr>
            <a:picLocks noChangeAspect="1"/>
          </p:cNvPicPr>
          <p:nvPr/>
        </p:nvPicPr>
        <p:blipFill>
          <a:blip r:embed="rId2"/>
          <a:srcRect r="311" b="4813"/>
          <a:stretch>
            <a:fillRect/>
          </a:stretch>
        </p:blipFill>
        <p:spPr>
          <a:xfrm>
            <a:off x="533400" y="1587146"/>
            <a:ext cx="17145000" cy="8128354"/>
          </a:xfrm>
          <a:prstGeom prst="rect">
            <a:avLst/>
          </a:prstGeom>
        </p:spPr>
      </p:pic>
    </p:spTree>
    <p:extLst>
      <p:ext uri="{BB962C8B-B14F-4D97-AF65-F5344CB8AC3E}">
        <p14:creationId xmlns:p14="http://schemas.microsoft.com/office/powerpoint/2010/main" val="1748822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AE60-F4FB-13AB-BA23-6E03D45FD31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5A0ACD4-21AF-A6CB-91AD-8602D770EA5B}"/>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C55280DA-89A4-FFF1-05B4-DCC7A27F7729}"/>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CAB4C306-EE15-0241-F3FB-292523FD09BE}"/>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209A5CC8-C868-F50E-D865-4A77E3196383}"/>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ADD8F7C1-EFD7-A624-7BAB-D7D00FEBDCF1}"/>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051B620D-5849-5B4B-4357-17BA5B7A5ABA}"/>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8C6C3545-CFAB-A628-9E8E-8F324FF3E4FB}"/>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68611190-C436-BE66-569F-EAC92971A1DF}"/>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A8A5603B-3C05-BA6E-0835-34E7270F6D84}"/>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DE15EF7F-2828-4CDF-AE6B-31F28F905687}"/>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71ECE362-122B-8D82-2A6B-E436B6829BF6}"/>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0C8696B2-8990-7A76-4340-93D5963B6061}"/>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71EAB8C6-E7D6-AAA0-4C48-F086C33C9D5E}"/>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43DE9EE0-90D3-9F58-2A61-9D97E51CEBAC}"/>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CB34C9D9-9D77-0B0A-EE26-F0BD3D31174D}"/>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804BC0F-E3D5-B0AD-6FCD-4152F44D7CCA}"/>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012A4C00-0B34-E6C2-EC3F-B4AAD01123DA}"/>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BBCD0C3D-4E9E-E592-AC90-ADABB732E420}"/>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08081E5E-BAE6-64F8-C4FC-443309210E7D}"/>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D729C6B8-090E-FEDF-3516-E899150F21F1}"/>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B89F4263-8F01-3E07-5174-3A14DD290B2A}"/>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6442325C-34EF-A381-DA14-3E27EA24917A}"/>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0188FF86-4DA1-6CDD-5696-C0EF7A7D57FC}"/>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34049760-6281-DD6B-6C7D-6E2847D81A14}"/>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EE5EC1A8-C2EC-4B72-9DE5-DDC90E355400}"/>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B20D80AC-FC14-0B40-F525-A03DE65120BB}"/>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5658A774-5751-D7AF-9EA3-A9F5B780FFF2}"/>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1377C5BC-54C0-6368-297C-CD3BC3D4881D}"/>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343A1DC6-D0B7-FB2F-AD62-FA01C020DB24}"/>
              </a:ext>
            </a:extLst>
          </p:cNvPr>
          <p:cNvCxnSpPr>
            <a:cxnSpLocks/>
          </p:cNvCxnSpPr>
          <p:nvPr/>
        </p:nvCxnSpPr>
        <p:spPr>
          <a:xfrm>
            <a:off x="1182511" y="1413938"/>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2E0D931B-C09E-E70D-C91B-86200EABD88C}"/>
              </a:ext>
            </a:extLst>
          </p:cNvPr>
          <p:cNvPicPr>
            <a:picLocks noChangeAspect="1"/>
          </p:cNvPicPr>
          <p:nvPr/>
        </p:nvPicPr>
        <p:blipFill>
          <a:blip r:embed="rId2"/>
          <a:srcRect b="4883"/>
          <a:stretch>
            <a:fillRect/>
          </a:stretch>
        </p:blipFill>
        <p:spPr>
          <a:xfrm>
            <a:off x="533400" y="1695612"/>
            <a:ext cx="17145000" cy="7978454"/>
          </a:xfrm>
          <a:prstGeom prst="rect">
            <a:avLst/>
          </a:prstGeom>
        </p:spPr>
      </p:pic>
    </p:spTree>
    <p:extLst>
      <p:ext uri="{BB962C8B-B14F-4D97-AF65-F5344CB8AC3E}">
        <p14:creationId xmlns:p14="http://schemas.microsoft.com/office/powerpoint/2010/main" val="275215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92D42-9918-0B2B-8E01-DD646CDA66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17D5E6-D758-E241-6F05-DEAAF97E8FFD}"/>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6126648D-EAAD-B295-BD75-ED01865EBFED}"/>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7A4A5E51-3EF3-7A10-C1C1-FA0986B061E3}"/>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DB5B133C-5298-9464-2811-A642E2B0454E}"/>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1F3DC668-3E44-048E-7560-50DADA771F54}"/>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A67D37E0-C7EA-15D0-D016-64E27F453F83}"/>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29E8B87D-1192-17AA-2381-730470953A56}"/>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91F3DA51-F3BE-F4A0-ADFF-0088457D6180}"/>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3D912D95-0DAE-E430-EA7B-3F7429B35B82}"/>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3E8B9F3-5CA5-45E6-DD2F-4D48C8E51E10}"/>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6C97419F-37FD-AF37-4D49-6958F0B3B73E}"/>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0C5E0C74-D9B9-06A6-15D3-3FA08A2E28D4}"/>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0E30D737-0E6C-C07B-CE5A-03FFA3E5331F}"/>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04766C84-6D95-9FBE-96FB-34E27FAC5C7F}"/>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7FE6FE57-A2A4-A178-A75D-F96ACBDC8D66}"/>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BF96336-9509-C1A9-597C-97F4AC4DA3B4}"/>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7A1B7596-7740-1D4E-BD1B-2CFD8AC1A9A3}"/>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823F536E-96AD-F93F-C930-A2570C0007EE}"/>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051FF6A0-B06B-AF9C-0A05-19D276968843}"/>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76741C89-BE4D-CF7C-C68D-75C0DF6DFB18}"/>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A88DC25A-6D13-D56B-28C8-567A417F9DEA}"/>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81F59D11-A30F-DF4B-F8E2-CA1815C5CE18}"/>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23CE99FA-9923-57F3-4E95-514BB69B01FE}"/>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1325343F-48C1-16DF-5EA7-357F7A5249C5}"/>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7DD817E1-5C2A-72F9-96B7-4DACD00A1E6C}"/>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95C7ABA1-B7A9-D694-737E-307BD18CB244}"/>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64B12AAB-C12C-1E2F-5D01-8DAF6D3D8111}"/>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1">
            <a:extLst>
              <a:ext uri="{FF2B5EF4-FFF2-40B4-BE49-F238E27FC236}">
                <a16:creationId xmlns:a16="http://schemas.microsoft.com/office/drawing/2014/main" id="{86A07D5E-FAFD-3067-703B-83492ACBFEFA}"/>
              </a:ext>
            </a:extLst>
          </p:cNvPr>
          <p:cNvSpPr txBox="1">
            <a:spLocks/>
          </p:cNvSpPr>
          <p:nvPr/>
        </p:nvSpPr>
        <p:spPr>
          <a:xfrm>
            <a:off x="2120725" y="1108471"/>
            <a:ext cx="2638426" cy="65087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CONTENTS</a:t>
            </a:r>
            <a:endParaRPr lang="en-IN" sz="3600" b="1" dirty="0"/>
          </a:p>
        </p:txBody>
      </p:sp>
      <p:sp>
        <p:nvSpPr>
          <p:cNvPr id="36" name="Subtitle 2">
            <a:extLst>
              <a:ext uri="{FF2B5EF4-FFF2-40B4-BE49-F238E27FC236}">
                <a16:creationId xmlns:a16="http://schemas.microsoft.com/office/drawing/2014/main" id="{3F7332CB-496B-365E-AEFC-ECA5ED7AE9C0}"/>
              </a:ext>
            </a:extLst>
          </p:cNvPr>
          <p:cNvSpPr txBox="1">
            <a:spLocks/>
          </p:cNvSpPr>
          <p:nvPr/>
        </p:nvSpPr>
        <p:spPr>
          <a:xfrm>
            <a:off x="2667000" y="1974495"/>
            <a:ext cx="9267827" cy="69105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ABSTRACT</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INTRODUCTION</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EXISTING SYSTEM</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PROPOSED SYSTEM</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SYSTEM ARCHITECTURE</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SOFTWARE REQUIREMENT</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SYSTEM DESIGN</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IMPLEMENTATION CODE &amp; SCREEN SHOTS</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CONCLUSION</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FUTURE ENHANCEMENT</a:t>
            </a:r>
          </a:p>
          <a:p>
            <a:pPr>
              <a:buClr>
                <a:schemeClr val="tx1"/>
              </a:buClr>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REFERENCES</a:t>
            </a:r>
          </a:p>
          <a:p>
            <a:endParaRPr lang="en-IN" sz="4000" dirty="0">
              <a:solidFill>
                <a:schemeClr val="bg1">
                  <a:lumMod val="75000"/>
                  <a:lumOff val="25000"/>
                </a:schemeClr>
              </a:solidFill>
            </a:endParaRPr>
          </a:p>
        </p:txBody>
      </p:sp>
    </p:spTree>
    <p:extLst>
      <p:ext uri="{BB962C8B-B14F-4D97-AF65-F5344CB8AC3E}">
        <p14:creationId xmlns:p14="http://schemas.microsoft.com/office/powerpoint/2010/main" val="7725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3338-BF14-13E7-CC9F-2001A436029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AEBF1FA-4756-ED8B-E5CB-19A73A3E3DD7}"/>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5D24F632-46F7-4463-3090-FAF80074CD13}"/>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C6C455E5-5E50-113F-BB1D-119DF1E8185F}"/>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0FBA33BB-DC54-67E9-67BE-E0A92951001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B3842325-CC9F-13C3-3DEB-F082972651E5}"/>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F5F06D4A-7A4C-693F-8E1E-BABB0396643F}"/>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10385267-BC4F-282C-8FBC-7EF763B7B07E}"/>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4F54F69F-E8EA-ACDB-882B-AA2D1C47FC5D}"/>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E9BEAA7F-5FBF-4EDF-75DA-1942D9FEE19D}"/>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F0A9A68C-31EC-9B66-9E29-A8253A89C2D5}"/>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C2B17460-10B0-3962-0E65-1089B1D9F4D2}"/>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7029A122-9F1B-CCCA-542E-8446AF11C636}"/>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04A696B9-0330-2E4D-E14F-04C7C7D1E636}"/>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7B9D3D0D-22DC-D1C1-CF4A-0CF3C7F31CD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7576B205-71CC-8480-F6D1-D7A404A58516}"/>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681C1EE-95D9-8552-9C47-5C635BB2E826}"/>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91ED36A6-AA14-D9D5-9C61-7585690D9A12}"/>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85EB2250-399E-71F6-2466-83A22E9FAE49}"/>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A29FC21E-AD0D-2887-DA12-007F65839102}"/>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9DFBCE5B-18A8-D41E-C495-5BF3EFDEC7C2}"/>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C06C5CA0-AD84-9EC4-1B5B-19C8E1526419}"/>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220D3B26-AE6D-0673-E57E-77264653B339}"/>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E8E460B1-2611-64A4-5EA4-8B1D368BE5F3}"/>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A1E7DA47-1762-9945-1417-31DBDF45A948}"/>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D1AAC993-217C-F8C7-CBD7-4276CE111545}"/>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C0DC8B1A-2115-01D4-22AC-C8629826B925}"/>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D9B30C66-FF30-7062-19A4-17E675D1309F}"/>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4720BB5D-1704-20ED-15CF-6A0EF82933C2}"/>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538EE584-8FBD-689E-CA55-2705EACAD225}"/>
              </a:ext>
            </a:extLst>
          </p:cNvPr>
          <p:cNvCxnSpPr>
            <a:cxnSpLocks/>
          </p:cNvCxnSpPr>
          <p:nvPr/>
        </p:nvCxnSpPr>
        <p:spPr>
          <a:xfrm>
            <a:off x="1182511" y="1413938"/>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3" name="Picture 32">
            <a:extLst>
              <a:ext uri="{FF2B5EF4-FFF2-40B4-BE49-F238E27FC236}">
                <a16:creationId xmlns:a16="http://schemas.microsoft.com/office/drawing/2014/main" id="{382612CC-95C5-F67B-2FCB-142C77F77049}"/>
              </a:ext>
            </a:extLst>
          </p:cNvPr>
          <p:cNvPicPr>
            <a:picLocks noChangeAspect="1"/>
          </p:cNvPicPr>
          <p:nvPr/>
        </p:nvPicPr>
        <p:blipFill>
          <a:blip r:embed="rId2"/>
          <a:srcRect b="4838"/>
          <a:stretch>
            <a:fillRect/>
          </a:stretch>
        </p:blipFill>
        <p:spPr>
          <a:xfrm>
            <a:off x="548418" y="1657512"/>
            <a:ext cx="17145000" cy="8153399"/>
          </a:xfrm>
          <a:prstGeom prst="rect">
            <a:avLst/>
          </a:prstGeom>
        </p:spPr>
      </p:pic>
    </p:spTree>
    <p:extLst>
      <p:ext uri="{BB962C8B-B14F-4D97-AF65-F5344CB8AC3E}">
        <p14:creationId xmlns:p14="http://schemas.microsoft.com/office/powerpoint/2010/main" val="1876703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9794-893D-0738-B9B8-0DEAFFB522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F671FA-E9AC-9D2D-87B4-486F086C9FED}"/>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BFC90DD6-12FE-8F18-F861-C9E017D3A85B}"/>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1ADCB1FA-BF92-010F-7422-32D949AC07D0}"/>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672370E5-B9CA-5AF1-39D9-CE0A4B36C819}"/>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D34185DA-6E92-0310-BD09-264A4FBF001B}"/>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68E31F21-6CB4-3A99-372E-CB7E00B572CF}"/>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31F83DF3-A731-F430-B1A9-21D7291B8910}"/>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D9A84C02-0ADD-D411-5969-4C4E6DA067F9}"/>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5630FDEA-1E38-05B6-4710-3F2C9C6E4686}"/>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01E1EE70-0A3B-0DA4-62CF-72F417FCCB0A}"/>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67FFA868-769C-A07F-14D0-9C70DBC03137}"/>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FAC6688C-CE45-00CF-5959-FEF1C841C8F5}"/>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179A1E15-1A69-D48E-5EA2-F5BFD0347EE7}"/>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0F45A3E5-2F13-A130-59DC-81DB6501D11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3F6F2D64-595B-4AFB-0BAA-A23F59661A08}"/>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63676D20-7E4E-9A3D-FAE0-9FE29CC37F35}"/>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A71A42F1-B1AB-2C32-2176-39C7A32753B3}"/>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196D1A47-55F6-3C93-EFEF-652DD05356D1}"/>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DDD34EB7-1C71-0CC6-C189-D72EE711EAA6}"/>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41F37B3E-01D0-8181-D38A-D81B1F8A31D7}"/>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7AE05B02-F771-BB25-3B17-68DF78F7547D}"/>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18AFF0A7-810D-8264-727B-57EAA5C2101F}"/>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2294063D-0954-3485-39C2-B7B68D225728}"/>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0E7AFAD1-74AD-6F3E-290D-BFFE0D6C5D5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161E8F91-C4D9-8FBA-558A-0012C37F0852}"/>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D4D07BED-91F2-C9F6-78A4-C78F2AD91EA3}"/>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1FFF92B5-B1AF-D6F8-BD26-B4FC545B5DDD}"/>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3669F36E-C6A2-D061-12AC-3143ABAEF30A}"/>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4A6474DD-205C-266F-B009-317C0E91E9CA}"/>
              </a:ext>
            </a:extLst>
          </p:cNvPr>
          <p:cNvCxnSpPr>
            <a:cxnSpLocks/>
          </p:cNvCxnSpPr>
          <p:nvPr/>
        </p:nvCxnSpPr>
        <p:spPr>
          <a:xfrm>
            <a:off x="1182511" y="1413938"/>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A8DD25EC-403F-912F-4759-559DC19EA212}"/>
              </a:ext>
            </a:extLst>
          </p:cNvPr>
          <p:cNvPicPr>
            <a:picLocks noChangeAspect="1"/>
          </p:cNvPicPr>
          <p:nvPr/>
        </p:nvPicPr>
        <p:blipFill>
          <a:blip r:embed="rId2"/>
          <a:srcRect t="792" b="5077"/>
          <a:stretch>
            <a:fillRect/>
          </a:stretch>
        </p:blipFill>
        <p:spPr>
          <a:xfrm>
            <a:off x="724252" y="1695612"/>
            <a:ext cx="16714986" cy="7791288"/>
          </a:xfrm>
          <a:prstGeom prst="rect">
            <a:avLst/>
          </a:prstGeom>
        </p:spPr>
      </p:pic>
    </p:spTree>
    <p:extLst>
      <p:ext uri="{BB962C8B-B14F-4D97-AF65-F5344CB8AC3E}">
        <p14:creationId xmlns:p14="http://schemas.microsoft.com/office/powerpoint/2010/main" val="744893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A6651-728E-C90E-321B-DF731D93E81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35865A-3606-6048-99CD-2A0A0146E7E8}"/>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EEE388B5-2A5B-2A85-2E0D-BA29E4C6099C}"/>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153E5363-F541-962D-5CE8-F45DC39F7049}"/>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D8DF1323-9A03-7F75-F5F2-02898ADA7164}"/>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FB55A248-D50F-6B60-3A39-52615BC05C53}"/>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DA7F709B-EF05-F9B7-7076-2C63ACC6D2B8}"/>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9BDC3E08-6039-9261-41AD-1924AED3D69A}"/>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F7FFD27F-CDF5-CB31-EB19-3A493B9185E4}"/>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2539CDF8-B34D-A7AE-44FD-FED2E2B32610}"/>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28F3ABE0-7828-FB88-C77B-1EEAFE70877C}"/>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99858854-ADFB-C803-48D1-DA5233F89573}"/>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5739A64C-2EC6-7E73-8FD6-F5BCF7218CFD}"/>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81C5A778-5651-D817-5360-F896A23D7AF5}"/>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8F574478-060E-84CA-4EF0-ECCFA82DCDD9}"/>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167FBF30-EDE1-C37C-D3AD-9DB85F4BF17E}"/>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E06580A0-C394-DE7D-E1BB-23058F9EC456}"/>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984DA31C-F640-EE84-FF43-4C0272BA33EA}"/>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49AB89C7-89A0-6B40-8A87-EB50A97DC11D}"/>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B7D68A3E-16A8-160A-C395-F3420CC06183}"/>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50EC00CE-4D10-5EA2-94DD-257865896D59}"/>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1D4D3B38-9B60-6EB2-60D4-6B660249B072}"/>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814EEB1C-2E72-741F-5BA7-D0F1710BAA65}"/>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3470F887-B1AD-278C-6489-3202CDE341ED}"/>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F3A3A1DA-E0B5-58A8-5DF5-7BAAC813E91E}"/>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C35CA98C-F529-69CE-CE10-3466822989B9}"/>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D5C7DA65-5AEB-0F9B-EB9F-5263F3D07056}"/>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54526CFD-B99E-ECDB-AE5B-D2F3294DA531}"/>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842868E5-1FD8-DAA2-EF56-543461BE2E3B}"/>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5EE9F5B7-6E72-3880-7BA3-E5277618B497}"/>
              </a:ext>
            </a:extLst>
          </p:cNvPr>
          <p:cNvCxnSpPr>
            <a:cxnSpLocks/>
          </p:cNvCxnSpPr>
          <p:nvPr/>
        </p:nvCxnSpPr>
        <p:spPr>
          <a:xfrm>
            <a:off x="1182511" y="1333500"/>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2" name="Picture 31">
            <a:extLst>
              <a:ext uri="{FF2B5EF4-FFF2-40B4-BE49-F238E27FC236}">
                <a16:creationId xmlns:a16="http://schemas.microsoft.com/office/drawing/2014/main" id="{EFE83E4A-8B7B-C31D-CCC8-057AADB0A4B7}"/>
              </a:ext>
            </a:extLst>
          </p:cNvPr>
          <p:cNvPicPr>
            <a:picLocks noChangeAspect="1"/>
          </p:cNvPicPr>
          <p:nvPr/>
        </p:nvPicPr>
        <p:blipFill>
          <a:blip r:embed="rId2"/>
          <a:srcRect b="5598"/>
          <a:stretch>
            <a:fillRect/>
          </a:stretch>
        </p:blipFill>
        <p:spPr>
          <a:xfrm>
            <a:off x="741030" y="1695612"/>
            <a:ext cx="16744101" cy="7791288"/>
          </a:xfrm>
          <a:prstGeom prst="rect">
            <a:avLst/>
          </a:prstGeom>
        </p:spPr>
      </p:pic>
    </p:spTree>
    <p:extLst>
      <p:ext uri="{BB962C8B-B14F-4D97-AF65-F5344CB8AC3E}">
        <p14:creationId xmlns:p14="http://schemas.microsoft.com/office/powerpoint/2010/main" val="299250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6B13F-3B99-D9C7-836D-EE3384F83D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C7B1D7-2AED-14F6-ED80-134168FDEA6E}"/>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B2B8674D-9BBC-838C-9F19-3528ADAA532E}"/>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988E83FA-D768-6841-EA1D-9400812C9CEB}"/>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318B5910-B4E9-02CD-2674-258464851691}"/>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EB648C4A-9E8B-9841-B89B-0FDE34283794}"/>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79AEA44D-656E-8CF6-D2F5-0C0A0A689159}"/>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5F15F8DC-6940-C73E-DFCD-89FCEECF6740}"/>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EACD92F3-299E-3D97-38EF-73D43285EAAA}"/>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20FB541E-CE6D-C7C3-C515-2FC97F07EF75}"/>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28A973D-5633-65DE-99D0-C1093B01F1E9}"/>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3C26D893-7DB0-7F3B-2EE7-1BB11536B9CD}"/>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A027FFF2-85BC-BAAD-F184-FEA908799E31}"/>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5EB2A848-3892-3E93-31FD-F24296D1A6C0}"/>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EE56EC11-8B65-6F1B-3332-083B26BFAE2A}"/>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A58F3F2C-9796-7519-009E-8E276E827025}"/>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30545B44-5BB4-3D13-BB4B-917D04CDEC67}"/>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A1946AC3-E947-BF65-D84D-DE428997BF76}"/>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F4E67CF5-34DC-4441-F3A3-E664062CA3EB}"/>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D8B98477-4772-3740-D2BF-7408BC6A004F}"/>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E0E3FA9E-F06C-4C68-AA5B-D182B1C79429}"/>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3DE3E214-B024-9639-9D83-6B6B54030EC0}"/>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6C24EA53-926E-6BEC-2FB8-CDB8AEF2D04A}"/>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68971BC4-2AD4-9B07-7352-D7BA39823B9E}"/>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F7C8EF1E-2651-350A-236B-C25230638BE4}"/>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B539AA93-9619-C453-A2A8-7BF1713A0D89}"/>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6491092A-9E37-15F2-4819-D16F3DFC9DD0}"/>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4B4D1BBA-97BA-5984-7695-475E018F3219}"/>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a:extLst>
              <a:ext uri="{FF2B5EF4-FFF2-40B4-BE49-F238E27FC236}">
                <a16:creationId xmlns:a16="http://schemas.microsoft.com/office/drawing/2014/main" id="{46C8A3F9-6A43-7BD2-1A5B-77965B487F05}"/>
              </a:ext>
            </a:extLst>
          </p:cNvPr>
          <p:cNvPicPr>
            <a:picLocks noChangeAspect="1"/>
          </p:cNvPicPr>
          <p:nvPr/>
        </p:nvPicPr>
        <p:blipFill>
          <a:blip r:embed="rId2"/>
          <a:srcRect b="5659"/>
          <a:stretch>
            <a:fillRect/>
          </a:stretch>
        </p:blipFill>
        <p:spPr>
          <a:xfrm>
            <a:off x="741029" y="1695612"/>
            <a:ext cx="16937371" cy="7900960"/>
          </a:xfrm>
          <a:prstGeom prst="rect">
            <a:avLst/>
          </a:prstGeom>
        </p:spPr>
      </p:pic>
      <p:sp>
        <p:nvSpPr>
          <p:cNvPr id="6" name="Title 1">
            <a:extLst>
              <a:ext uri="{FF2B5EF4-FFF2-40B4-BE49-F238E27FC236}">
                <a16:creationId xmlns:a16="http://schemas.microsoft.com/office/drawing/2014/main" id="{6CD4AF35-6664-AA0A-004F-84912439C101}"/>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D1A69F1D-1E8A-4383-816F-FDF50673BB83}"/>
              </a:ext>
            </a:extLst>
          </p:cNvPr>
          <p:cNvCxnSpPr>
            <a:cxnSpLocks/>
          </p:cNvCxnSpPr>
          <p:nvPr/>
        </p:nvCxnSpPr>
        <p:spPr>
          <a:xfrm>
            <a:off x="1182511" y="1333500"/>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7162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FB79-3756-CB0C-1C46-43F0E17ADF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F95F40A-4679-0BA6-B5C5-5D05D9CB071E}"/>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E9F35F2C-7D0F-3379-AB2C-31EC9505BB3F}"/>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3E80C9F9-E70A-9B46-877E-1C776AF16400}"/>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0BCA6941-B082-DEAC-FBFB-9FD7393753C2}"/>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245F7372-7DA1-668B-A40F-F73FA14E0AA7}"/>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073EF2B8-DC8C-EEF7-6E1C-F51E42F712BD}"/>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BC4358ED-F06A-E40C-0015-ED5E26BC9D03}"/>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832E18F8-0B73-10F6-59DC-87B6B304A002}"/>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EB61C3DC-8706-B5DE-2F81-1153ABE8D4A5}"/>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3C81276-1543-C9FF-954F-A0D961CF1B41}"/>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BC42D0E4-4ED1-F307-1F0D-B57BBC355C7D}"/>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41576B93-E16A-BA80-94C1-BA5D6845C1BB}"/>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0896AEDF-D934-63FD-4B03-14C805FFAD01}"/>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399B4895-C02B-A737-E7F3-87025EE79745}"/>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70527F27-B420-C6F3-CE29-5342A55605E1}"/>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FD61AB44-2866-9811-02E4-DC3A5A0CF049}"/>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0DEFCE06-B4AE-F509-BB84-9426B20E3E97}"/>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B4E9627A-AA7C-CB50-19F3-C0205438682A}"/>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3D6AC6F3-3969-A34C-6F22-28A647793A54}"/>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282CEB15-DEC8-EB6F-3BCE-6CBA4A6EF9F1}"/>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1DD0FFE6-719E-A8EB-D4D0-35AE84F29A80}"/>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97387E48-B63F-6916-2660-34FB3DA8531B}"/>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421C23F5-FAFD-D89E-E1B7-32B5F9CBAAA4}"/>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7C9B68A8-B6BA-03A5-C2F8-22CCF37AE2E4}"/>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4A9900A8-911C-C18B-D885-7752E54B4013}"/>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D97DE755-6D12-FB89-54DA-6E814CD296A7}"/>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2DE0D2DF-19A6-CEE9-FE67-6871A84EFD7C}"/>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a:extLst>
              <a:ext uri="{FF2B5EF4-FFF2-40B4-BE49-F238E27FC236}">
                <a16:creationId xmlns:a16="http://schemas.microsoft.com/office/drawing/2014/main" id="{C00F156C-5244-57B6-9026-24F1ED51CE3C}"/>
              </a:ext>
            </a:extLst>
          </p:cNvPr>
          <p:cNvPicPr>
            <a:picLocks noChangeAspect="1"/>
          </p:cNvPicPr>
          <p:nvPr/>
        </p:nvPicPr>
        <p:blipFill>
          <a:blip r:embed="rId2"/>
          <a:srcRect b="7890"/>
          <a:stretch>
            <a:fillRect/>
          </a:stretch>
        </p:blipFill>
        <p:spPr>
          <a:xfrm>
            <a:off x="741030" y="1792144"/>
            <a:ext cx="16937370" cy="7847156"/>
          </a:xfrm>
          <a:prstGeom prst="rect">
            <a:avLst/>
          </a:prstGeom>
        </p:spPr>
      </p:pic>
      <p:sp>
        <p:nvSpPr>
          <p:cNvPr id="31" name="Title 1">
            <a:extLst>
              <a:ext uri="{FF2B5EF4-FFF2-40B4-BE49-F238E27FC236}">
                <a16:creationId xmlns:a16="http://schemas.microsoft.com/office/drawing/2014/main" id="{31E61C01-B968-D88C-50DA-08722D61C048}"/>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CD613F2B-668C-1A27-7FCF-21755A623385}"/>
              </a:ext>
            </a:extLst>
          </p:cNvPr>
          <p:cNvCxnSpPr>
            <a:cxnSpLocks/>
          </p:cNvCxnSpPr>
          <p:nvPr/>
        </p:nvCxnSpPr>
        <p:spPr>
          <a:xfrm>
            <a:off x="1182511" y="1333500"/>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934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AAEC0-2DCB-76AC-9C43-CFEDB62AD86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59D2F5-7A76-820D-2856-37ED234D6BCE}"/>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5FFBE8F6-D7D2-0B8A-DBCF-28978C2BBFA6}"/>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387DD5CF-44B5-F51B-E8FA-0DE68818CDD2}"/>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2B14737F-45EF-A751-6893-DF069B12E2E8}"/>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23BE299E-0A66-195F-F6C2-2EAF4EB86492}"/>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6E386CAB-D247-4037-AFB1-729634362DEF}"/>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17BD73BB-9951-44D8-3956-55E0936C7736}"/>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3F790FD5-AD86-4AF6-5D03-9D56A1212A76}"/>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22E65A85-D36B-B4A6-D3DA-D041162309B9}"/>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7038CDD7-2418-4687-5AF7-A86D0F2FB922}"/>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30CF2B69-4BCA-BE53-DABD-290B50A888FD}"/>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0FDAD274-9DD2-7EBB-C128-70A206FA2A5D}"/>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BD257DD0-1EA7-2542-FEA3-12B1C7CB7350}"/>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D689E4E2-5978-EEBB-4F4A-7D3B862A420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D4A90F9D-0906-3C99-6092-3BD1CF508998}"/>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B83967A4-A2E1-04C8-EB5B-2AFF231D4A6B}"/>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07CC6459-EB0E-DE69-E22C-9A11630EA3E6}"/>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F9F8E7E7-2904-32C1-ADF0-51F77BB6CAAA}"/>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26252BDC-F243-DEB6-BC46-EEB066B00CF1}"/>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9F76AD5E-6DC3-156C-51D6-858757559D6F}"/>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1AD68E7C-F4A5-9235-5CFB-47E33161B14F}"/>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36C20923-6BC1-0E6A-7985-919C9BE3CED5}"/>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C626854B-4934-DC5A-FFA6-9431D530CFD5}"/>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F9B395C1-7DC9-1640-3B7C-D2239DF8F436}"/>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3F99FE6E-22EC-8CF3-506C-17EF9CC270F7}"/>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E8F6FBE8-AD96-E30D-18B0-B71E8FD4AC8E}"/>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C858A2AC-7550-9101-F8A3-4E40436EF3B2}"/>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a:extLst>
              <a:ext uri="{FF2B5EF4-FFF2-40B4-BE49-F238E27FC236}">
                <a16:creationId xmlns:a16="http://schemas.microsoft.com/office/drawing/2014/main" id="{C6585185-F1FE-44C6-65CA-BB9021F54FD8}"/>
              </a:ext>
            </a:extLst>
          </p:cNvPr>
          <p:cNvPicPr>
            <a:picLocks noChangeAspect="1"/>
          </p:cNvPicPr>
          <p:nvPr/>
        </p:nvPicPr>
        <p:blipFill>
          <a:blip r:embed="rId2"/>
          <a:srcRect b="8624"/>
          <a:stretch>
            <a:fillRect/>
          </a:stretch>
        </p:blipFill>
        <p:spPr>
          <a:xfrm>
            <a:off x="727045" y="1695612"/>
            <a:ext cx="16951355" cy="7791288"/>
          </a:xfrm>
          <a:prstGeom prst="rect">
            <a:avLst/>
          </a:prstGeom>
        </p:spPr>
      </p:pic>
      <p:sp>
        <p:nvSpPr>
          <p:cNvPr id="6" name="Title 1">
            <a:extLst>
              <a:ext uri="{FF2B5EF4-FFF2-40B4-BE49-F238E27FC236}">
                <a16:creationId xmlns:a16="http://schemas.microsoft.com/office/drawing/2014/main" id="{DC68FB8F-B7ED-5CDA-5934-85B4E2C40502}"/>
              </a:ext>
            </a:extLst>
          </p:cNvPr>
          <p:cNvSpPr txBox="1">
            <a:spLocks/>
          </p:cNvSpPr>
          <p:nvPr/>
        </p:nvSpPr>
        <p:spPr>
          <a:xfrm>
            <a:off x="914400" y="800100"/>
            <a:ext cx="6096856" cy="895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SCREENSHOTS</a:t>
            </a:r>
            <a:endParaRPr lang="en-IN" sz="3200" b="1" dirty="0">
              <a:effectLst>
                <a:outerShdw blurRad="38100" dist="38100" dir="2700000" algn="tl">
                  <a:srgbClr val="000000">
                    <a:alpha val="43137"/>
                  </a:srgbClr>
                </a:outerShdw>
              </a:effectLst>
            </a:endParaRPr>
          </a:p>
        </p:txBody>
      </p:sp>
      <p:cxnSp>
        <p:nvCxnSpPr>
          <p:cNvPr id="31" name="Straight Connector 30">
            <a:extLst>
              <a:ext uri="{FF2B5EF4-FFF2-40B4-BE49-F238E27FC236}">
                <a16:creationId xmlns:a16="http://schemas.microsoft.com/office/drawing/2014/main" id="{4C1B0707-B904-08D9-F141-84C38D328BCB}"/>
              </a:ext>
            </a:extLst>
          </p:cNvPr>
          <p:cNvCxnSpPr>
            <a:cxnSpLocks/>
          </p:cNvCxnSpPr>
          <p:nvPr/>
        </p:nvCxnSpPr>
        <p:spPr>
          <a:xfrm>
            <a:off x="1182511" y="1333500"/>
            <a:ext cx="4514853"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3473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6811-ED35-BC5C-ABC8-935C7EDAF6E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2D155D-DF68-0E16-08F9-7D9E22747CBE}"/>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0A960328-5BA0-B1FA-0EB6-3F78AAD55CFC}"/>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CCCCEC8E-2A7C-3101-82C4-648DD9EF183D}"/>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5FC7E174-E946-3A58-18F4-4FDFA4921AB8}"/>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2E6FB95E-0825-7E37-2F9C-21A1E046379D}"/>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E372DBC4-ECCC-71BE-DDDC-63F86C35A620}"/>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A036A233-0C29-8CA7-E6E4-6216522ACA8D}"/>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1FE47BA7-8936-5277-8A32-13057B2C13D2}"/>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65CA9020-6EC9-717E-6426-7F0438695CA3}"/>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DB21BEA-E4EA-9F4E-8456-E7559AE0B2BA}"/>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87EA0E04-0F1C-567D-4B9F-2B47BBA50227}"/>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E7A35C8B-EECC-2C69-83B3-20C64D52405F}"/>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9C5E4FB7-C194-FD51-A6B6-4080BAC0218B}"/>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BBCB1F24-E114-F8CC-0AE1-477B781C6CBE}"/>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2D346ABA-608D-09D3-F863-CE6188D6B3DD}"/>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B886D160-DC69-8FBF-FA6D-50E0E7D64154}"/>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67F63E01-0045-C296-11AC-ED9459FDA5DD}"/>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824D3D0C-148F-36F2-7527-2C750066C38C}"/>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71A09469-4704-F775-A2D2-E01B1B363CD8}"/>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54910D20-00D5-979F-46DE-B5F0AA2DEE28}"/>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B2351AB7-1433-747F-DB21-1AFA09B95C31}"/>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E87CD032-8B4D-AF84-871F-E74867511488}"/>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876139E9-2D54-2D5D-6FBA-CA34C5814255}"/>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E5DBC583-B9A2-5B41-44D6-F604BEC99A83}"/>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E4586400-2D95-2661-A4E6-D8BF887A4770}"/>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AFF99B4B-4D9A-A700-9E4A-BF719FD04942}"/>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4F5FBAA4-3D70-37C4-64A5-B5E2F8E11A42}"/>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1">
            <a:extLst>
              <a:ext uri="{FF2B5EF4-FFF2-40B4-BE49-F238E27FC236}">
                <a16:creationId xmlns:a16="http://schemas.microsoft.com/office/drawing/2014/main" id="{067F7289-D6FB-D49E-06FB-42426294FC2A}"/>
              </a:ext>
            </a:extLst>
          </p:cNvPr>
          <p:cNvSpPr txBox="1">
            <a:spLocks/>
          </p:cNvSpPr>
          <p:nvPr/>
        </p:nvSpPr>
        <p:spPr>
          <a:xfrm>
            <a:off x="1033316" y="787794"/>
            <a:ext cx="11311084" cy="98185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ENHANCEMENT</a:t>
            </a:r>
            <a:endParaRPr lang="en-IN" sz="3200" b="1" dirty="0">
              <a:effectLst>
                <a:outerShdw blurRad="38100" dist="38100" dir="2700000" algn="tl">
                  <a:srgbClr val="000000">
                    <a:alpha val="43137"/>
                  </a:srgbClr>
                </a:outerShdw>
              </a:effectLst>
            </a:endParaRPr>
          </a:p>
        </p:txBody>
      </p:sp>
      <p:cxnSp>
        <p:nvCxnSpPr>
          <p:cNvPr id="35" name="Straight Connector 34">
            <a:extLst>
              <a:ext uri="{FF2B5EF4-FFF2-40B4-BE49-F238E27FC236}">
                <a16:creationId xmlns:a16="http://schemas.microsoft.com/office/drawing/2014/main" id="{213CB0DF-7A4B-7FFE-6B7F-5379A8922B31}"/>
              </a:ext>
            </a:extLst>
          </p:cNvPr>
          <p:cNvCxnSpPr>
            <a:cxnSpLocks/>
          </p:cNvCxnSpPr>
          <p:nvPr/>
        </p:nvCxnSpPr>
        <p:spPr>
          <a:xfrm flipV="1">
            <a:off x="1219200" y="1278722"/>
            <a:ext cx="4876800" cy="872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6" name="Text Box 4">
            <a:extLst>
              <a:ext uri="{FF2B5EF4-FFF2-40B4-BE49-F238E27FC236}">
                <a16:creationId xmlns:a16="http://schemas.microsoft.com/office/drawing/2014/main" id="{C6C7EC39-9FCF-AFFA-07D8-10DB2597D3CD}"/>
              </a:ext>
            </a:extLst>
          </p:cNvPr>
          <p:cNvSpPr txBox="1"/>
          <p:nvPr/>
        </p:nvSpPr>
        <p:spPr>
          <a:xfrm>
            <a:off x="1206500" y="1675487"/>
            <a:ext cx="8188731" cy="5548437"/>
          </a:xfrm>
          <a:prstGeom prst="rect">
            <a:avLst/>
          </a:prstGeom>
          <a:noFill/>
        </p:spPr>
        <p:txBody>
          <a:bodyPr wrap="square" rtlCol="0">
            <a:noAutofit/>
            <a:scene3d>
              <a:camera prst="orthographicFront"/>
              <a:lightRig rig="threePt" dir="t"/>
            </a:scene3d>
          </a:bodyPr>
          <a:lstStyle/>
          <a:p>
            <a:pPr>
              <a:lnSpc>
                <a:spcPct val="150000"/>
              </a:lnSpc>
            </a:pPr>
            <a:r>
              <a:rPr lang="en-US" altLang="en-US" sz="2400" dirty="0">
                <a:ln/>
                <a:solidFill>
                  <a:schemeClr val="tx1"/>
                </a:solidFill>
                <a:effectLst/>
              </a:rPr>
              <a:t>To further enhance Air Quality Index (AQI) forecasting using a Genetic Algorithm-based improved Extreme Learning Machine (GA-IELM), future research could focus on incorporating more complex data sources like satellite imagery, real-time traffic data, and detailed weather patterns, optimizing feature engineering techniques, and implementing advanced model architectures for improved accuracy and adaptability across diverse environmental conditions</a:t>
            </a:r>
          </a:p>
        </p:txBody>
      </p:sp>
      <p:pic>
        <p:nvPicPr>
          <p:cNvPr id="43" name="Picture 42">
            <a:extLst>
              <a:ext uri="{FF2B5EF4-FFF2-40B4-BE49-F238E27FC236}">
                <a16:creationId xmlns:a16="http://schemas.microsoft.com/office/drawing/2014/main" id="{7673B3A2-3D32-1A23-8805-45824AD23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6839" y="606846"/>
            <a:ext cx="7909394" cy="9073306"/>
          </a:xfrm>
          <a:prstGeom prst="rect">
            <a:avLst/>
          </a:prstGeom>
        </p:spPr>
      </p:pic>
    </p:spTree>
    <p:extLst>
      <p:ext uri="{BB962C8B-B14F-4D97-AF65-F5344CB8AC3E}">
        <p14:creationId xmlns:p14="http://schemas.microsoft.com/office/powerpoint/2010/main" val="4062179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F9EA3-EF65-F831-607C-F34F28517E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B73E9E-933A-53E6-E58C-318016D806AC}"/>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3CB54C8C-7775-013F-898D-48508F75492F}"/>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491CD8AD-A8C1-B825-5CBC-8FE4319A6711}"/>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6478ED1B-171B-5199-6B70-C10EA2AA3D62}"/>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D81CA64F-2CC5-023A-AD4E-1D8DF0BF4053}"/>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9642E349-AE60-EC54-DD99-DDBF4F798BFE}"/>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6C0CE12A-C547-F24B-65A5-23C7E3F7DEBA}"/>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DCF017FD-570A-E676-FAD4-67186F6695A7}"/>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E97BD7F8-FEB8-55FA-8317-F4B1165A12DF}"/>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DBB71087-17B0-422A-7410-08F33ACD5C1C}"/>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36A503ED-AD08-7690-C41D-61F94C3FF1EF}"/>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3C77F270-A5FD-C3BF-AA91-992CF47CA3BD}"/>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0982DD45-73E2-04C3-1A83-49C11827F725}"/>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15F5C997-5E52-6C7C-E9E1-A5EA90002658}"/>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B156D9DB-4DA3-968E-CF39-DC23E1CB0596}"/>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8DA2795-3E10-7B71-B486-9A1D87279935}"/>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CBBFA0CD-E776-B1FC-4E3E-B7FDB2849267}"/>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4F49A99C-91F4-2BC6-BC65-A8419A911295}"/>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A910B4C0-A9C9-1E27-4D29-5B5069B3ADD1}"/>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2EAACAD2-D561-3C30-EAE9-01694B5C0EC9}"/>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1A896E71-7F52-6B40-3EA5-9BE329B8E315}"/>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700A4E7C-A840-103E-CBF2-3CCEB3739335}"/>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864C993E-CEA6-AED1-4F7B-7907F4120859}"/>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0B274CB6-0620-1166-E291-3E54E7D1FC78}"/>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79EC1BFC-BEAA-5A87-602C-7BEEE2C5825E}"/>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8B02E1FC-F67D-5F34-6C12-6B909774AB9C}"/>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8D3369CB-FC44-2C85-34BF-580EBFFFA4CC}"/>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C5F60BBE-C0B7-5250-FF18-232EE1B8C1CA}"/>
              </a:ext>
            </a:extLst>
          </p:cNvPr>
          <p:cNvSpPr txBox="1">
            <a:spLocks/>
          </p:cNvSpPr>
          <p:nvPr/>
        </p:nvSpPr>
        <p:spPr>
          <a:xfrm>
            <a:off x="1143000" y="823420"/>
            <a:ext cx="8656064" cy="8093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200" b="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7537FEE8-7F64-D990-C05E-743198271395}"/>
              </a:ext>
            </a:extLst>
          </p:cNvPr>
          <p:cNvCxnSpPr>
            <a:cxnSpLocks/>
          </p:cNvCxnSpPr>
          <p:nvPr/>
        </p:nvCxnSpPr>
        <p:spPr>
          <a:xfrm>
            <a:off x="1375940" y="1333500"/>
            <a:ext cx="258646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Text Box 4">
            <a:extLst>
              <a:ext uri="{FF2B5EF4-FFF2-40B4-BE49-F238E27FC236}">
                <a16:creationId xmlns:a16="http://schemas.microsoft.com/office/drawing/2014/main" id="{DDD93DD1-750F-07BB-5327-3FFC6206FF88}"/>
              </a:ext>
            </a:extLst>
          </p:cNvPr>
          <p:cNvSpPr txBox="1"/>
          <p:nvPr/>
        </p:nvSpPr>
        <p:spPr>
          <a:xfrm>
            <a:off x="1243444" y="1714500"/>
            <a:ext cx="8853949" cy="7028365"/>
          </a:xfrm>
          <a:prstGeom prst="rect">
            <a:avLst/>
          </a:prstGeom>
          <a:noFill/>
        </p:spPr>
        <p:txBody>
          <a:bodyPr wrap="square" rtlCol="0">
            <a:noAutofit/>
          </a:bodyPr>
          <a:lstStyle/>
          <a:p>
            <a:pPr>
              <a:lnSpc>
                <a:spcPct val="150000"/>
              </a:lnSpc>
            </a:pPr>
            <a:r>
              <a:rPr lang="en-US" altLang="en-US" sz="2400" dirty="0"/>
              <a:t>A study utilizing a Genetic Algorithm-based Improved Extreme Learning Machine (GA-KELM) for Air Quality Index (AQI) forecasting concludes that this approach provides a highly accurate and reliable method for predicting air quality, significantly outperforming traditional models like Support Vector Regression (SVR) and Deep Belief Network-Backpropagation (DBN-BP) by leveraging the optimization power of the genetic algorithm to fine-tune the KELM parameters, making it well-suited for real-world air quality prediction scenarios with complex data patterns; the integration of images  further enhances the model's ability to capture spatial variations in pollution levels, leading to more precise forecasts. </a:t>
            </a:r>
          </a:p>
          <a:p>
            <a:endParaRPr lang="en-US" altLang="en-US" sz="2800" dirty="0"/>
          </a:p>
        </p:txBody>
      </p:sp>
      <p:pic>
        <p:nvPicPr>
          <p:cNvPr id="39" name="Picture 38">
            <a:extLst>
              <a:ext uri="{FF2B5EF4-FFF2-40B4-BE49-F238E27FC236}">
                <a16:creationId xmlns:a16="http://schemas.microsoft.com/office/drawing/2014/main" id="{BD698D9A-5110-9AFF-0488-EFD051A1C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0365" y="641881"/>
            <a:ext cx="7258937" cy="9003238"/>
          </a:xfrm>
          <a:prstGeom prst="rect">
            <a:avLst/>
          </a:prstGeom>
        </p:spPr>
      </p:pic>
    </p:spTree>
    <p:extLst>
      <p:ext uri="{BB962C8B-B14F-4D97-AF65-F5344CB8AC3E}">
        <p14:creationId xmlns:p14="http://schemas.microsoft.com/office/powerpoint/2010/main" val="577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AA52EC-13A4-C0CC-B399-BC3C2CE4B5FD}"/>
              </a:ext>
            </a:extLst>
          </p:cNvPr>
          <p:cNvSpPr/>
          <p:nvPr/>
        </p:nvSpPr>
        <p:spPr>
          <a:xfrm>
            <a:off x="228600" y="285750"/>
            <a:ext cx="17830800" cy="9715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5EB8CF0-20B9-A489-BDF2-CE1FC1ABB058}"/>
              </a:ext>
            </a:extLst>
          </p:cNvPr>
          <p:cNvPicPr>
            <a:picLocks noChangeAspect="1"/>
          </p:cNvPicPr>
          <p:nvPr/>
        </p:nvPicPr>
        <p:blipFill>
          <a:blip r:embed="rId2"/>
          <a:stretch>
            <a:fillRect/>
          </a:stretch>
        </p:blipFill>
        <p:spPr>
          <a:xfrm>
            <a:off x="609600" y="533400"/>
            <a:ext cx="16840199" cy="9220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A170F-3266-1DD0-B08F-E6E9CD5E0A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318A54-9ABF-CF1B-D8B2-3469BED23A48}"/>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146B93DD-D737-1665-138E-7D80817A3904}"/>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4E4B5BF3-3AE8-E8AB-91C3-D711961A5C1D}"/>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EAFFF909-36E0-6DB6-FA8A-30801F5E0A5A}"/>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8503A838-DB12-5A40-D9B2-DDD074CA4470}"/>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1F17E153-D140-C6E8-2500-1005E6613BE8}"/>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F17F5B0D-F9B0-4089-6397-65F78068B612}"/>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693A3A84-16C0-923B-A1CA-DE83391B4208}"/>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98A19E08-BED5-C57A-27ED-254C10EBE66A}"/>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C18C91F2-6D3E-A1AD-2463-B73EDFEAFFB6}"/>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7925ADA5-C608-3A2E-34F5-433AE8D3EB5C}"/>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6A8F041F-A781-3F27-F296-4A30F08FB68F}"/>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9E8873CD-DCB3-966C-ACEF-CDDC0905DDFE}"/>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FCDCE247-F5E0-79FC-B105-708012035D82}"/>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FA1732E2-3DFC-AAD2-BED9-EAF02C6E620A}"/>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0722EA8-9E08-80BF-9138-8ADE4CFC0A1A}"/>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BF31BAF5-5233-1B79-7230-10743EE2B949}"/>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815C10A9-B7DB-7C13-B063-79DFCC12C46F}"/>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109B116E-884E-D271-6371-57380767164E}"/>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F9DF2D75-A4E5-E0A4-33F0-6AFD9C3F11EB}"/>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C7882CDF-BF1B-5736-A8FD-3E15B5C2DF1D}"/>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7DC425B2-40AB-EDA1-C8DB-F04661AA36D3}"/>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2323FB47-79FA-A3FC-56F0-11632DC7FE35}"/>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5AF003F7-BC74-03B2-2FC0-8F2B87B4229B}"/>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1EE079EA-9BED-9F54-72A1-AC67124CF897}"/>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85571B2A-CA53-F89E-C29E-7BDF539D55E6}"/>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0D477A4A-4FF6-0C17-017B-A6B28A19AC8F}"/>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4">
            <a:extLst>
              <a:ext uri="{FF2B5EF4-FFF2-40B4-BE49-F238E27FC236}">
                <a16:creationId xmlns:a16="http://schemas.microsoft.com/office/drawing/2014/main" id="{2BE0A2AB-E833-AC85-2DD7-6A700D11134D}"/>
              </a:ext>
            </a:extLst>
          </p:cNvPr>
          <p:cNvSpPr txBox="1">
            <a:spLocks/>
          </p:cNvSpPr>
          <p:nvPr/>
        </p:nvSpPr>
        <p:spPr>
          <a:xfrm>
            <a:off x="1143000" y="813081"/>
            <a:ext cx="2562993" cy="6143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t>ABSTRACT</a:t>
            </a:r>
            <a:endParaRPr lang="en-IN" sz="3600" b="1" dirty="0"/>
          </a:p>
        </p:txBody>
      </p:sp>
      <p:sp>
        <p:nvSpPr>
          <p:cNvPr id="35" name="Rectangle 3">
            <a:extLst>
              <a:ext uri="{FF2B5EF4-FFF2-40B4-BE49-F238E27FC236}">
                <a16:creationId xmlns:a16="http://schemas.microsoft.com/office/drawing/2014/main" id="{A084CB86-75FF-A6E2-CF7A-6F7DF4E590ED}"/>
              </a:ext>
            </a:extLst>
          </p:cNvPr>
          <p:cNvSpPr txBox="1">
            <a:spLocks noChangeArrowheads="1"/>
          </p:cNvSpPr>
          <p:nvPr/>
        </p:nvSpPr>
        <p:spPr bwMode="auto">
          <a:xfrm>
            <a:off x="1147403" y="1333499"/>
            <a:ext cx="8538222" cy="662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0" fontAlgn="base" hangingPunct="0">
              <a:lnSpc>
                <a:spcPct val="200000"/>
              </a:lnSpc>
              <a:spcBef>
                <a:spcPct val="0"/>
              </a:spcBef>
              <a:spcAft>
                <a:spcPct val="0"/>
              </a:spcAft>
              <a:buFont typeface="Wingdings" panose="05000000000000000000" pitchFamily="2" charset="2"/>
              <a:buChar char="v"/>
            </a:pPr>
            <a:r>
              <a:rPr lang="en-US" altLang="en-US" sz="2400" dirty="0">
                <a:latin typeface="Arial" panose="020B0604020202020204" pitchFamily="34" charset="0"/>
              </a:rPr>
              <a:t> This project introduces a hybrid model combining Genetic Algorithms (GA) and Extreme Learning Machines (ELM) for precise Air Quality Index (AQI) forecasting. GA optimizes ELM parameters like hidden neurons and input weights, enhancing generalization and capturing complex nonlinear patterns in air quality data. The approach supports effective mitigation strategies for environmental and public health challenges</a:t>
            </a:r>
            <a:r>
              <a:rPr lang="en-US" altLang="en-US" sz="2400" b="1" dirty="0">
                <a:latin typeface="Arial" panose="020B0604020202020204" pitchFamily="34" charset="0"/>
              </a:rPr>
              <a:t>.</a:t>
            </a:r>
          </a:p>
          <a:p>
            <a:pPr marL="0" indent="0" eaLnBrk="0" fontAlgn="base" hangingPunct="0">
              <a:lnSpc>
                <a:spcPct val="200000"/>
              </a:lnSpc>
              <a:spcBef>
                <a:spcPct val="0"/>
              </a:spcBef>
              <a:spcAft>
                <a:spcPct val="0"/>
              </a:spcAft>
              <a:buFontTx/>
              <a:buNone/>
            </a:pPr>
            <a:endParaRPr lang="en-US" altLang="en-US" sz="2400" b="1" dirty="0">
              <a:latin typeface="Arial" panose="020B0604020202020204" pitchFamily="34" charset="0"/>
            </a:endParaRPr>
          </a:p>
        </p:txBody>
      </p:sp>
      <p:cxnSp>
        <p:nvCxnSpPr>
          <p:cNvPr id="36" name="Straight Connector 35">
            <a:extLst>
              <a:ext uri="{FF2B5EF4-FFF2-40B4-BE49-F238E27FC236}">
                <a16:creationId xmlns:a16="http://schemas.microsoft.com/office/drawing/2014/main" id="{1376BDFB-7EF2-0B72-F299-A4A4CC4D89FC}"/>
              </a:ext>
            </a:extLst>
          </p:cNvPr>
          <p:cNvCxnSpPr>
            <a:cxnSpLocks/>
          </p:cNvCxnSpPr>
          <p:nvPr/>
        </p:nvCxnSpPr>
        <p:spPr>
          <a:xfrm>
            <a:off x="1295400" y="1333500"/>
            <a:ext cx="1605124"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8" name="Picture 37">
            <a:extLst>
              <a:ext uri="{FF2B5EF4-FFF2-40B4-BE49-F238E27FC236}">
                <a16:creationId xmlns:a16="http://schemas.microsoft.com/office/drawing/2014/main" id="{E1AB6A94-B20D-8822-489E-B46278479B0E}"/>
              </a:ext>
            </a:extLst>
          </p:cNvPr>
          <p:cNvPicPr>
            <a:picLocks noChangeAspect="1"/>
          </p:cNvPicPr>
          <p:nvPr/>
        </p:nvPicPr>
        <p:blipFill>
          <a:blip r:embed="rId2"/>
          <a:stretch>
            <a:fillRect/>
          </a:stretch>
        </p:blipFill>
        <p:spPr>
          <a:xfrm>
            <a:off x="10501768" y="475922"/>
            <a:ext cx="7329032" cy="9239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6396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17B45-E81B-10B6-7B20-3277C11AD8E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D1713F-1A81-ECE0-D949-E5A31E3716E9}"/>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54BE659E-7806-5AA3-6A77-FA3B0BE23415}"/>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1ED88222-F8A9-0D76-69C6-040173994DAF}"/>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9EDC0728-E23E-A94C-83FF-94232A0CF20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D99FB0EE-88D9-3BFA-08D2-C4A3571A4162}"/>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612A2B4A-3430-A1A4-DD3B-56B834B3A523}"/>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FDBDFA30-9C59-4D0F-C7C4-D2A8718CA35F}"/>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AEC405FE-9F42-B475-5FD0-5F2188F1C0CA}"/>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4E805034-7358-E93E-7FE6-CFA789FD374F}"/>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2F7DF495-BFB6-3FAE-30C7-C6A34BE1BE61}"/>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B74D6806-87B2-7D6B-1D25-18F23D1519A1}"/>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B5F20D12-BEB5-023E-1D04-80B23F063F28}"/>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51BBFDFF-DE99-5E41-5CFA-3E33BB7513F1}"/>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F2A53480-4AE3-9C57-08C2-32497AA7B871}"/>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FF288A4B-40B5-8329-2147-96B4DE359E5F}"/>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48F2DBAC-4775-F48E-E8A5-780BED5AC2F3}"/>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50C0B3A5-CA55-52B3-D909-D3C007F19D98}"/>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2B0E8845-9F2A-8391-ECF5-AA2C206A78DD}"/>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C9F0813C-70A7-3A8F-6160-677181635D09}"/>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E96927E2-0C49-4A40-AAFD-D4D9533B0BD8}"/>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237B45D2-301F-74AB-0C96-7CCE86616AE1}"/>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A6904D67-88BA-C97A-BA90-4DAA3FAA7E4B}"/>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8651FC9C-F826-625B-7594-D89700C03EC1}"/>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89C33652-AA2A-D945-07E4-5238281A9542}"/>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DCFC9217-05FB-F4CC-7F2D-BF457E40922C}"/>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44CD9E45-485A-F10D-30F1-C32DD49B93C4}"/>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B5B343C7-8B5B-A12B-87F8-64FC426FD627}"/>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1">
            <a:extLst>
              <a:ext uri="{FF2B5EF4-FFF2-40B4-BE49-F238E27FC236}">
                <a16:creationId xmlns:a16="http://schemas.microsoft.com/office/drawing/2014/main" id="{79D92741-6006-2186-72CA-750263A71455}"/>
              </a:ext>
            </a:extLst>
          </p:cNvPr>
          <p:cNvSpPr txBox="1">
            <a:spLocks/>
          </p:cNvSpPr>
          <p:nvPr/>
        </p:nvSpPr>
        <p:spPr>
          <a:xfrm>
            <a:off x="934711" y="773161"/>
            <a:ext cx="4114800" cy="71647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3200" b="1" dirty="0"/>
          </a:p>
        </p:txBody>
      </p:sp>
      <p:sp>
        <p:nvSpPr>
          <p:cNvPr id="35" name="Rectangle 1">
            <a:extLst>
              <a:ext uri="{FF2B5EF4-FFF2-40B4-BE49-F238E27FC236}">
                <a16:creationId xmlns:a16="http://schemas.microsoft.com/office/drawing/2014/main" id="{3A7E80E1-348C-4301-EDF7-1720DADEC0B7}"/>
              </a:ext>
            </a:extLst>
          </p:cNvPr>
          <p:cNvSpPr>
            <a:spLocks noChangeArrowheads="1"/>
          </p:cNvSpPr>
          <p:nvPr/>
        </p:nvSpPr>
        <p:spPr bwMode="auto">
          <a:xfrm>
            <a:off x="870603" y="1365413"/>
            <a:ext cx="7933267" cy="2239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400" b="0" i="0" u="none" strike="noStrike" cap="none" normalizeH="0" baseline="0" dirty="0">
                <a:ln>
                  <a:noFill/>
                </a:ln>
                <a:solidFill>
                  <a:schemeClr val="tx1"/>
                </a:solidFill>
                <a:effectLst/>
                <a:latin typeface="Arial" panose="020B0604020202020204" pitchFamily="34" charset="0"/>
              </a:rPr>
              <a:t>Air quality impacts health, ecosystems, and life quality, with industrialization worsening pollution globally. Accurate AQI forecasting is crucial, but traditional methods struggle with complex, nonlinear data.</a:t>
            </a:r>
          </a:p>
        </p:txBody>
      </p:sp>
      <p:sp>
        <p:nvSpPr>
          <p:cNvPr id="36" name="Rectangle 3">
            <a:extLst>
              <a:ext uri="{FF2B5EF4-FFF2-40B4-BE49-F238E27FC236}">
                <a16:creationId xmlns:a16="http://schemas.microsoft.com/office/drawing/2014/main" id="{2EFBE01B-E7E1-4E64-4B19-61736E5C7833}"/>
              </a:ext>
            </a:extLst>
          </p:cNvPr>
          <p:cNvSpPr>
            <a:spLocks noChangeArrowheads="1"/>
          </p:cNvSpPr>
          <p:nvPr/>
        </p:nvSpPr>
        <p:spPr bwMode="auto">
          <a:xfrm>
            <a:off x="857903" y="3677858"/>
            <a:ext cx="7933268" cy="279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400" b="0" i="0" u="none" strike="noStrike" cap="none" normalizeH="0" baseline="0" dirty="0">
                <a:ln>
                  <a:noFill/>
                </a:ln>
                <a:solidFill>
                  <a:schemeClr val="tx1"/>
                </a:solidFill>
                <a:effectLst/>
                <a:latin typeface="Arial" panose="020B0604020202020204" pitchFamily="34" charset="0"/>
              </a:rPr>
              <a:t>This study presents a hybrid model combining Extreme Learning Machine (ELM) and Genetic Algorithm (GA) for accurate AQI forecasting. GA optimizes ELM's parameters, leveraging its speed and ability to handle high-dimensional data.</a:t>
            </a:r>
          </a:p>
        </p:txBody>
      </p:sp>
      <p:sp>
        <p:nvSpPr>
          <p:cNvPr id="37" name="Rectangle 4">
            <a:extLst>
              <a:ext uri="{FF2B5EF4-FFF2-40B4-BE49-F238E27FC236}">
                <a16:creationId xmlns:a16="http://schemas.microsoft.com/office/drawing/2014/main" id="{F0235C2E-0141-7F19-6C9A-1A4B07087509}"/>
              </a:ext>
            </a:extLst>
          </p:cNvPr>
          <p:cNvSpPr>
            <a:spLocks noChangeArrowheads="1"/>
          </p:cNvSpPr>
          <p:nvPr/>
        </p:nvSpPr>
        <p:spPr bwMode="auto">
          <a:xfrm>
            <a:off x="908703" y="6544302"/>
            <a:ext cx="7933268" cy="279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400" b="0" i="0" u="none" strike="noStrike" cap="none" normalizeH="0" baseline="0" dirty="0">
                <a:ln>
                  <a:noFill/>
                </a:ln>
                <a:solidFill>
                  <a:schemeClr val="tx1"/>
                </a:solidFill>
                <a:effectLst/>
                <a:latin typeface="Arial" panose="020B0604020202020204" pitchFamily="34" charset="0"/>
              </a:rPr>
              <a:t>The hybrid model combines ELM's efficiency with GA's optimization, offering superior accuracy over traditional methods. It supports informed decisions on pollution control, public health, and sustainability, with detailed results provided.</a:t>
            </a:r>
          </a:p>
        </p:txBody>
      </p:sp>
      <p:cxnSp>
        <p:nvCxnSpPr>
          <p:cNvPr id="38" name="Straight Connector 37">
            <a:extLst>
              <a:ext uri="{FF2B5EF4-FFF2-40B4-BE49-F238E27FC236}">
                <a16:creationId xmlns:a16="http://schemas.microsoft.com/office/drawing/2014/main" id="{45CEAF1D-B276-E0FD-5772-E6E3E3BDF94D}"/>
              </a:ext>
            </a:extLst>
          </p:cNvPr>
          <p:cNvCxnSpPr>
            <a:cxnSpLocks/>
          </p:cNvCxnSpPr>
          <p:nvPr/>
        </p:nvCxnSpPr>
        <p:spPr>
          <a:xfrm flipV="1">
            <a:off x="1061876" y="1299865"/>
            <a:ext cx="3205324" cy="284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40" name="Picture 39">
            <a:extLst>
              <a:ext uri="{FF2B5EF4-FFF2-40B4-BE49-F238E27FC236}">
                <a16:creationId xmlns:a16="http://schemas.microsoft.com/office/drawing/2014/main" id="{2FCFA4A1-BAA3-1CE4-46AC-6D3C7F1DE250}"/>
              </a:ext>
            </a:extLst>
          </p:cNvPr>
          <p:cNvPicPr>
            <a:picLocks noChangeAspect="1"/>
          </p:cNvPicPr>
          <p:nvPr/>
        </p:nvPicPr>
        <p:blipFill>
          <a:blip r:embed="rId2"/>
          <a:srcRect l="14462" t="7427" r="18288" b="7997"/>
          <a:stretch>
            <a:fillRect/>
          </a:stretch>
        </p:blipFill>
        <p:spPr>
          <a:xfrm>
            <a:off x="10744200" y="1365412"/>
            <a:ext cx="6248400" cy="7207087"/>
          </a:xfrm>
          <a:prstGeom prst="rect">
            <a:avLst/>
          </a:prstGeom>
        </p:spPr>
      </p:pic>
    </p:spTree>
    <p:extLst>
      <p:ext uri="{BB962C8B-B14F-4D97-AF65-F5344CB8AC3E}">
        <p14:creationId xmlns:p14="http://schemas.microsoft.com/office/powerpoint/2010/main" val="74285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D874-B88C-258F-6D23-C77881E187A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22916C9-2B93-7C81-4F1C-68375EC138B6}"/>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74C46DF7-9A0D-A056-8C49-BE45A6863069}"/>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37C06FC3-FB2F-A841-C2CA-B92B78A62625}"/>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85AC80C-223C-8086-40F5-CCDF8319502F}"/>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63BD0C5A-2B71-2EFC-EE06-08F4E4A50028}"/>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82257227-A8D1-154C-2E4D-672D7A04D61C}"/>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6759846C-358A-C301-E0BA-5AEBED01B044}"/>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6AD77385-8628-5FF5-1463-4E5C3EB640EB}"/>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081B2C71-88E9-CE46-CCB6-8164317386E4}"/>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9055C4C9-3CA7-CAE6-0532-0A12417CDA15}"/>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F46B1777-BD9D-7129-F47F-F4DF2670EF8C}"/>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386BE8EE-2D92-0275-6D3F-2A6990EDC8E2}"/>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86A7E480-A087-4071-E20B-E246C5A098EA}"/>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23338460-7BED-391B-C484-DFED90EC1F22}"/>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3A51EA30-CB0D-65D1-2DB6-CF5A68519F12}"/>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B83C508-741F-5E12-1F7D-13D9672EBF41}"/>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62E2993D-BE41-6B69-AC04-570DA46A7EE0}"/>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0F3659E2-41F5-7B89-AD38-D43F4C128CA7}"/>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BB3D8E27-027C-F238-70CF-B749AEAFF1F2}"/>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A8F9683E-A35A-4DBF-9073-732C3E70CE37}"/>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ED8297AD-02DD-0ADD-BF6F-87BAAE497459}"/>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992E2CC4-5A14-AA36-198E-2C0FE0169576}"/>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72E9DC91-0D24-DD0E-4F27-C87D5812F648}"/>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3B1C8EDB-AED5-31EE-EDCD-2F191ADFDA6B}"/>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1B920DC9-ACDE-9C17-D384-E5590F596BC3}"/>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BA319E88-B5F3-B472-4D13-BE7CFA9FAF5A}"/>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34A76843-41F1-E143-1A7B-3AE1E34DF105}"/>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cxnSp>
        <p:nvCxnSpPr>
          <p:cNvPr id="5" name="Straight Connector 4">
            <a:extLst>
              <a:ext uri="{FF2B5EF4-FFF2-40B4-BE49-F238E27FC236}">
                <a16:creationId xmlns:a16="http://schemas.microsoft.com/office/drawing/2014/main" id="{ABAAAB5C-A525-0A56-6D0C-50B12C78DCD3}"/>
              </a:ext>
            </a:extLst>
          </p:cNvPr>
          <p:cNvCxnSpPr/>
          <p:nvPr/>
        </p:nvCxnSpPr>
        <p:spPr>
          <a:xfrm flipV="1">
            <a:off x="1295400" y="1433909"/>
            <a:ext cx="3611880" cy="1"/>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 name="Rectangle 1">
            <a:extLst>
              <a:ext uri="{FF2B5EF4-FFF2-40B4-BE49-F238E27FC236}">
                <a16:creationId xmlns:a16="http://schemas.microsoft.com/office/drawing/2014/main" id="{07258D73-876E-77F7-6115-6CF6ECC0ECDB}"/>
              </a:ext>
            </a:extLst>
          </p:cNvPr>
          <p:cNvSpPr>
            <a:spLocks noChangeArrowheads="1"/>
          </p:cNvSpPr>
          <p:nvPr/>
        </p:nvSpPr>
        <p:spPr bwMode="auto">
          <a:xfrm>
            <a:off x="1061020" y="1559121"/>
            <a:ext cx="7302402" cy="3584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200" b="0" i="0" u="none" strike="noStrike" cap="none" normalizeH="0" baseline="0" dirty="0">
                <a:ln>
                  <a:noFill/>
                </a:ln>
                <a:solidFill>
                  <a:schemeClr val="tx1"/>
                </a:solidFill>
                <a:effectLst/>
                <a:latin typeface="Arial" panose="020B0604020202020204" pitchFamily="34" charset="0"/>
              </a:rPr>
              <a:t>Current AQI forecasting relies on traditional methods like regression and time series analysis, which struggle with nonlinear, complex, and high-dimensional data. These methods lack accuracy, fail to adapt to dynamic patterns, and are computationally inefficient. This highlights the need for more advanced and reliable forecasting techniques.</a:t>
            </a:r>
          </a:p>
        </p:txBody>
      </p:sp>
      <p:sp>
        <p:nvSpPr>
          <p:cNvPr id="31" name="Rectangle 2">
            <a:extLst>
              <a:ext uri="{FF2B5EF4-FFF2-40B4-BE49-F238E27FC236}">
                <a16:creationId xmlns:a16="http://schemas.microsoft.com/office/drawing/2014/main" id="{12BE7522-3656-F630-37BC-AC848EE7FEA7}"/>
              </a:ext>
            </a:extLst>
          </p:cNvPr>
          <p:cNvSpPr>
            <a:spLocks noChangeArrowheads="1"/>
          </p:cNvSpPr>
          <p:nvPr/>
        </p:nvSpPr>
        <p:spPr bwMode="auto">
          <a:xfrm>
            <a:off x="1061020" y="5268711"/>
            <a:ext cx="7302402" cy="3584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pPr>
            <a:r>
              <a:rPr kumimoji="0" lang="en-US" altLang="en-US" sz="2200" b="0" i="0" u="none" strike="noStrike" cap="none" normalizeH="0" baseline="0" dirty="0">
                <a:ln>
                  <a:noFill/>
                </a:ln>
                <a:solidFill>
                  <a:schemeClr val="tx1"/>
                </a:solidFill>
                <a:effectLst/>
                <a:latin typeface="Arial" panose="020B0604020202020204" pitchFamily="34" charset="0"/>
              </a:rPr>
              <a:t>The shortcomings of current methods limit timely and informed decisions on pollution control, public health, and environmental policies. Advanced models are needed to address computational inefficiency and data complexity. </a:t>
            </a:r>
          </a:p>
          <a:p>
            <a:pPr marR="0" lvl="0" algn="l" defTabSz="914400" rtl="0" eaLnBrk="0" fontAlgn="base" latinLnBrk="0" hangingPunct="0">
              <a:lnSpc>
                <a:spcPct val="150000"/>
              </a:lnSpc>
              <a:spcBef>
                <a:spcPct val="0"/>
              </a:spcBef>
              <a:spcAft>
                <a:spcPct val="0"/>
              </a:spcAft>
              <a:buClrTx/>
              <a:buSzTx/>
            </a:pPr>
            <a:r>
              <a:rPr lang="en-US" altLang="en-US" sz="2200" dirty="0">
                <a:latin typeface="Arial" panose="020B0604020202020204" pitchFamily="34" charset="0"/>
              </a:rPr>
              <a:t>    </a:t>
            </a:r>
            <a:r>
              <a:rPr kumimoji="0" lang="en-US" altLang="en-US" sz="2200" b="0" i="0" u="none" strike="noStrike" cap="none" normalizeH="0" baseline="0" dirty="0">
                <a:ln>
                  <a:noFill/>
                </a:ln>
                <a:solidFill>
                  <a:schemeClr val="tx1"/>
                </a:solidFill>
                <a:effectLst/>
                <a:latin typeface="Arial" panose="020B0604020202020204" pitchFamily="34" charset="0"/>
              </a:rPr>
              <a:t>The proposed ELM-GA hybrid </a:t>
            </a:r>
          </a:p>
          <a:p>
            <a:pPr marR="0" lvl="0" algn="l" defTabSz="914400" rtl="0" eaLnBrk="0" fontAlgn="base" latinLnBrk="0" hangingPunct="0">
              <a:lnSpc>
                <a:spcPct val="150000"/>
              </a:lnSpc>
              <a:spcBef>
                <a:spcPct val="0"/>
              </a:spcBef>
              <a:spcAft>
                <a:spcPct val="0"/>
              </a:spcAft>
              <a:buClrTx/>
              <a:buSzTx/>
            </a:pPr>
            <a:r>
              <a:rPr lang="en-US" altLang="en-US" sz="2200" dirty="0">
                <a:latin typeface="Arial" panose="020B0604020202020204" pitchFamily="34" charset="0"/>
              </a:rPr>
              <a:t>    </a:t>
            </a:r>
            <a:r>
              <a:rPr kumimoji="0" lang="en-US" altLang="en-US" sz="2200" b="0" i="0" u="none" strike="noStrike" cap="none" normalizeH="0" baseline="0" dirty="0">
                <a:ln>
                  <a:noFill/>
                </a:ln>
                <a:solidFill>
                  <a:schemeClr val="tx1"/>
                </a:solidFill>
                <a:effectLst/>
                <a:latin typeface="Arial" panose="020B0604020202020204" pitchFamily="34" charset="0"/>
              </a:rPr>
              <a:t>model offers a promising solution.</a:t>
            </a:r>
          </a:p>
        </p:txBody>
      </p:sp>
      <p:sp>
        <p:nvSpPr>
          <p:cNvPr id="33" name="Title 1">
            <a:extLst>
              <a:ext uri="{FF2B5EF4-FFF2-40B4-BE49-F238E27FC236}">
                <a16:creationId xmlns:a16="http://schemas.microsoft.com/office/drawing/2014/main" id="{2EB4B29C-5F7E-FAD2-38C8-6F4E0E38F1BD}"/>
              </a:ext>
            </a:extLst>
          </p:cNvPr>
          <p:cNvSpPr txBox="1">
            <a:spLocks/>
          </p:cNvSpPr>
          <p:nvPr/>
        </p:nvSpPr>
        <p:spPr>
          <a:xfrm>
            <a:off x="1119477" y="916014"/>
            <a:ext cx="4396849" cy="6943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a:t>
            </a:r>
            <a:endParaRPr lang="en-IN" sz="3200" b="1" dirty="0">
              <a:effectLst>
                <a:outerShdw blurRad="38100" dist="38100" dir="2700000" algn="tl">
                  <a:srgbClr val="000000">
                    <a:alpha val="43137"/>
                  </a:srgbClr>
                </a:outerShdw>
              </a:effectLst>
            </a:endParaRPr>
          </a:p>
        </p:txBody>
      </p:sp>
      <p:pic>
        <p:nvPicPr>
          <p:cNvPr id="35" name="Picture 4" descr="Utilizing Machine Learning-based Classification Models for Tracking Air  Pollution Sources: A Case Study in Korea - Aerosol and Air Quality Research">
            <a:extLst>
              <a:ext uri="{FF2B5EF4-FFF2-40B4-BE49-F238E27FC236}">
                <a16:creationId xmlns:a16="http://schemas.microsoft.com/office/drawing/2014/main" id="{4AF61EB1-4ED9-2FFB-A3F3-DC2BC02F6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7" t="16588" r="3843" b="15235"/>
          <a:stretch>
            <a:fillRect/>
          </a:stretch>
        </p:blipFill>
        <p:spPr bwMode="auto">
          <a:xfrm>
            <a:off x="9093181" y="1943100"/>
            <a:ext cx="7332705"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6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677EB-A5ED-7CD2-00CA-FE429737B1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9EAE09-B852-B59C-3F0F-0333EA25A83F}"/>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14A8D4A4-E41B-66B4-3896-3C74A6D0A3D2}"/>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6BC3ECC9-FDF8-B213-6247-9470688CAE81}"/>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79DEA241-E894-835A-DF9E-1129D0A3686D}"/>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78924241-C1C6-268B-53C6-1603FDAA3EC4}"/>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008B3671-EDBC-00D9-2396-4401B9DBF126}"/>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1B6103D1-07E6-565E-6069-B1C8038E98CF}"/>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CF9F9C95-A82D-5092-1193-D29F5A624A8A}"/>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7BCB2472-DA93-28E4-F0D5-A32A0BBC96BC}"/>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F9062D02-ECBA-F8AD-DBE7-8628F16EA9BC}"/>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26359C77-3A1A-DE8A-BA61-06330030F845}"/>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CB0FB567-EE33-5C18-EF8F-1BDC8B1D759C}"/>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8C40FC57-3BBF-3C2C-E328-F1D91E0A1A65}"/>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8918611F-8ADD-9811-2A98-23A2BA479C56}"/>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3A5C6681-61FA-F2E9-7CE7-E6DD515519CB}"/>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F4922FC-A1F0-E0EA-14E7-05CCEEB51F1D}"/>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B0D0B77B-B4E9-B6A7-740A-50E7EBC73370}"/>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ABF565BC-0213-027D-4CE5-BAA001069022}"/>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F3AE642E-42D3-21B4-FC9A-03B3BD464394}"/>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80C829A4-F1DD-D89B-6BF3-605028903959}"/>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BF17E798-F2A9-FD48-075B-9D7437914734}"/>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EC372738-CFE0-C7F6-7299-9356F0F8C7BE}"/>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1BDE6506-9F47-9642-0878-9292C0AD1EFE}"/>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3CA65EC3-7B8F-5299-EECA-80A3174C2248}"/>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F4A3E55B-5B43-838A-96DE-019B3C4E5B4E}"/>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1710233C-9527-8F9F-15AC-12F90D422BBD}"/>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7085D867-01D0-E275-FB92-202091FB4EA4}"/>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BF44D2E1-42FB-756D-80CA-9A6F95864A43}"/>
              </a:ext>
            </a:extLst>
          </p:cNvPr>
          <p:cNvSpPr txBox="1">
            <a:spLocks/>
          </p:cNvSpPr>
          <p:nvPr/>
        </p:nvSpPr>
        <p:spPr>
          <a:xfrm>
            <a:off x="1042913" y="908494"/>
            <a:ext cx="5587184" cy="59774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IN" sz="3200" dirty="0">
              <a:effectLst>
                <a:outerShdw blurRad="38100" dist="38100" dir="2700000" algn="tl">
                  <a:srgbClr val="000000">
                    <a:alpha val="43137"/>
                  </a:srgbClr>
                </a:outerShdw>
              </a:effectLst>
            </a:endParaRPr>
          </a:p>
        </p:txBody>
      </p:sp>
      <p:sp>
        <p:nvSpPr>
          <p:cNvPr id="6" name="Rectangle 1">
            <a:extLst>
              <a:ext uri="{FF2B5EF4-FFF2-40B4-BE49-F238E27FC236}">
                <a16:creationId xmlns:a16="http://schemas.microsoft.com/office/drawing/2014/main" id="{7DE71C57-5D6D-3749-F577-B7417D4291BE}"/>
              </a:ext>
            </a:extLst>
          </p:cNvPr>
          <p:cNvSpPr txBox="1">
            <a:spLocks noChangeArrowheads="1"/>
          </p:cNvSpPr>
          <p:nvPr/>
        </p:nvSpPr>
        <p:spPr bwMode="auto">
          <a:xfrm>
            <a:off x="757384" y="1972695"/>
            <a:ext cx="8386616" cy="445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0" fontAlgn="base" hangingPunct="0">
              <a:lnSpc>
                <a:spcPct val="150000"/>
              </a:lnSpc>
              <a:spcBef>
                <a:spcPct val="0"/>
              </a:spcBef>
              <a:spcAft>
                <a:spcPct val="0"/>
              </a:spcAft>
              <a:buFont typeface="Wingdings" panose="05000000000000000000" pitchFamily="2" charset="2"/>
              <a:buChar char="v"/>
            </a:pPr>
            <a:r>
              <a:rPr lang="en-US" altLang="en-US" sz="2400" dirty="0">
                <a:latin typeface="Arial" panose="020B0604020202020204" pitchFamily="34" charset="0"/>
              </a:rPr>
              <a:t>The proposed system </a:t>
            </a:r>
            <a:r>
              <a:rPr lang="en-US" altLang="en-US" sz="2800" dirty="0">
                <a:latin typeface="Arial" panose="020B0604020202020204" pitchFamily="34" charset="0"/>
              </a:rPr>
              <a:t>integrates </a:t>
            </a:r>
            <a:r>
              <a:rPr lang="en-US" altLang="en-US" sz="2400" dirty="0">
                <a:latin typeface="Arial" panose="020B0604020202020204" pitchFamily="34" charset="0"/>
              </a:rPr>
              <a:t>Genetic Algorithm (GA) with Extreme Learning Machine (ELM) to enhance weight accuracy and network performance. </a:t>
            </a:r>
          </a:p>
          <a:p>
            <a:pPr marL="0" indent="0" eaLnBrk="0" fontAlgn="base" hangingPunct="0">
              <a:lnSpc>
                <a:spcPct val="150000"/>
              </a:lnSpc>
              <a:spcBef>
                <a:spcPct val="0"/>
              </a:spcBef>
              <a:spcAft>
                <a:spcPct val="0"/>
              </a:spcAft>
              <a:buNone/>
            </a:pPr>
            <a:endParaRPr lang="en-US" altLang="en-US" sz="2000" dirty="0">
              <a:latin typeface="Arial" panose="020B0604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v"/>
            </a:pPr>
            <a:r>
              <a:rPr lang="en-US" altLang="en-US" sz="2400" dirty="0">
                <a:latin typeface="Arial" panose="020B0604020202020204" pitchFamily="34" charset="0"/>
              </a:rPr>
              <a:t>GA optimizes hidden nodes, thresholds, and weights, addressing limitations of conventional ELM. Using RMSE in the fitness function and iterative optimization, it improves model accuracy effectively.</a:t>
            </a:r>
          </a:p>
        </p:txBody>
      </p:sp>
      <p:sp>
        <p:nvSpPr>
          <p:cNvPr id="31" name="TextBox 30">
            <a:extLst>
              <a:ext uri="{FF2B5EF4-FFF2-40B4-BE49-F238E27FC236}">
                <a16:creationId xmlns:a16="http://schemas.microsoft.com/office/drawing/2014/main" id="{6B2F6703-FC31-A916-FBCF-28AD3E8E88BF}"/>
              </a:ext>
            </a:extLst>
          </p:cNvPr>
          <p:cNvSpPr txBox="1"/>
          <p:nvPr/>
        </p:nvSpPr>
        <p:spPr>
          <a:xfrm>
            <a:off x="1002563" y="6820269"/>
            <a:ext cx="3903903"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ADVANTAGES</a:t>
            </a:r>
            <a:endParaRPr lang="en-IN" sz="2000" dirty="0"/>
          </a:p>
        </p:txBody>
      </p:sp>
      <p:sp>
        <p:nvSpPr>
          <p:cNvPr id="32" name="TextBox 31">
            <a:extLst>
              <a:ext uri="{FF2B5EF4-FFF2-40B4-BE49-F238E27FC236}">
                <a16:creationId xmlns:a16="http://schemas.microsoft.com/office/drawing/2014/main" id="{C2B22335-2C5B-8741-8DC5-E9B0E0986C59}"/>
              </a:ext>
            </a:extLst>
          </p:cNvPr>
          <p:cNvSpPr txBox="1"/>
          <p:nvPr/>
        </p:nvSpPr>
        <p:spPr>
          <a:xfrm>
            <a:off x="1352440" y="7212008"/>
            <a:ext cx="3169124" cy="400110"/>
          </a:xfrm>
          <a:prstGeom prst="rect">
            <a:avLst/>
          </a:prstGeom>
          <a:noFill/>
        </p:spPr>
        <p:txBody>
          <a:bodyPr wrap="square" rtlCol="0">
            <a:spAutoFit/>
          </a:bodyPr>
          <a:lstStyle/>
          <a:p>
            <a:r>
              <a:rPr lang="en-US" sz="2000" dirty="0"/>
              <a:t>High Accuracy</a:t>
            </a:r>
            <a:endParaRPr lang="en-IN" sz="2000" dirty="0"/>
          </a:p>
        </p:txBody>
      </p:sp>
      <p:cxnSp>
        <p:nvCxnSpPr>
          <p:cNvPr id="33" name="Straight Connector 32">
            <a:extLst>
              <a:ext uri="{FF2B5EF4-FFF2-40B4-BE49-F238E27FC236}">
                <a16:creationId xmlns:a16="http://schemas.microsoft.com/office/drawing/2014/main" id="{05DAA4E9-818E-9372-2D15-1CD12917225B}"/>
              </a:ext>
            </a:extLst>
          </p:cNvPr>
          <p:cNvCxnSpPr>
            <a:cxnSpLocks/>
          </p:cNvCxnSpPr>
          <p:nvPr/>
        </p:nvCxnSpPr>
        <p:spPr>
          <a:xfrm flipV="1">
            <a:off x="1149599" y="1484255"/>
            <a:ext cx="3987635" cy="8466"/>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pic>
        <p:nvPicPr>
          <p:cNvPr id="36" name="Picture 35">
            <a:extLst>
              <a:ext uri="{FF2B5EF4-FFF2-40B4-BE49-F238E27FC236}">
                <a16:creationId xmlns:a16="http://schemas.microsoft.com/office/drawing/2014/main" id="{EE5589C6-D6DA-A73E-97D3-6709CC9B6635}"/>
              </a:ext>
            </a:extLst>
          </p:cNvPr>
          <p:cNvPicPr>
            <a:picLocks noChangeAspect="1"/>
          </p:cNvPicPr>
          <p:nvPr/>
        </p:nvPicPr>
        <p:blipFill>
          <a:blip r:embed="rId2"/>
          <a:stretch>
            <a:fillRect/>
          </a:stretch>
        </p:blipFill>
        <p:spPr>
          <a:xfrm>
            <a:off x="10820400" y="589049"/>
            <a:ext cx="6800688" cy="8974043"/>
          </a:xfrm>
          <a:prstGeom prst="rect">
            <a:avLst/>
          </a:prstGeom>
        </p:spPr>
      </p:pic>
    </p:spTree>
    <p:extLst>
      <p:ext uri="{BB962C8B-B14F-4D97-AF65-F5344CB8AC3E}">
        <p14:creationId xmlns:p14="http://schemas.microsoft.com/office/powerpoint/2010/main" val="337112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72DE7-0BE1-DDD5-BFE6-2BAC47E6533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08C1DF-EC1D-8494-BD39-104D29157334}"/>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B8357710-5DA7-1A3D-13E0-4738095CE2C5}"/>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4E0E79CB-8A5E-7FDB-1DE8-36F06027BB10}"/>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2C93D711-ADE5-6C78-DB15-CAB00459B84B}"/>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19EF19B1-CCFD-82D4-626A-22525C8C8C4B}"/>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A2385489-2E91-7729-2D68-162487BC3B14}"/>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8CF8EFCF-925B-15A9-C822-B30EA3196CB2}"/>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DDCA8E74-D62A-F9F5-337A-E6A1BA36B88C}"/>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44E9F88C-B5F2-0B2C-7B04-7E1222FB9365}"/>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51D3988D-1CB7-DCC3-F5D8-ECF5BC6C1A77}"/>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163425D9-9020-F525-C616-0F2E56AA1A54}"/>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7402982B-8399-3E1F-1C53-40D8F57B92EA}"/>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0C54F124-3A99-79D4-9C27-2B9110BD7FFF}"/>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91730595-E151-2826-65E9-1251F2CD4C27}"/>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91590503-D523-AA9F-0406-C34C93F0C74D}"/>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296A5DF8-FD39-FF60-9428-2FF24CF74621}"/>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D90ADAC1-1F53-0F43-1541-0083A783F23F}"/>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9AB78374-6866-144C-0F61-5C38C3756BCE}"/>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A0A98F14-B973-14BD-A5A7-FD83713866BC}"/>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51ABB61E-226A-E30C-DE60-05FA63296E69}"/>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4013C41D-EAAE-61BB-1686-938AC542498F}"/>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0EF7DB8E-F368-33E1-432C-514ED1567BBA}"/>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333FA1D6-2011-E881-5530-E9C163C82230}"/>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4160201A-BABA-5573-C02E-5209083F0A4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1763DDB7-E3AB-63F9-6EB4-08023591F9C0}"/>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6F60400B-EC3E-ED6C-7E19-3B445E220A93}"/>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43110BC6-2D18-2F35-711A-14279DF01ADE}"/>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Subtitle 2">
            <a:extLst>
              <a:ext uri="{FF2B5EF4-FFF2-40B4-BE49-F238E27FC236}">
                <a16:creationId xmlns:a16="http://schemas.microsoft.com/office/drawing/2014/main" id="{97065A84-70C9-C9D7-683A-40A572131BF3}"/>
              </a:ext>
            </a:extLst>
          </p:cNvPr>
          <p:cNvSpPr txBox="1">
            <a:spLocks/>
          </p:cNvSpPr>
          <p:nvPr/>
        </p:nvSpPr>
        <p:spPr>
          <a:xfrm>
            <a:off x="1514690" y="2655983"/>
            <a:ext cx="6601924" cy="500190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b="1" dirty="0"/>
              <a:t> Stages in SDLC:</a:t>
            </a:r>
          </a:p>
          <a:p>
            <a:pPr marL="685800" lvl="1">
              <a:buFont typeface="Wingdings" panose="05000000000000000000" pitchFamily="2" charset="2"/>
              <a:buChar char="Ø"/>
            </a:pPr>
            <a:r>
              <a:rPr lang="en-US" dirty="0"/>
              <a:t>Requirement Gathering</a:t>
            </a:r>
          </a:p>
          <a:p>
            <a:pPr marL="685800" lvl="1">
              <a:buFont typeface="Wingdings" panose="05000000000000000000" pitchFamily="2" charset="2"/>
              <a:buChar char="Ø"/>
            </a:pPr>
            <a:r>
              <a:rPr lang="en-US" dirty="0"/>
              <a:t>Analysis</a:t>
            </a:r>
          </a:p>
          <a:p>
            <a:pPr marL="685800" lvl="1">
              <a:buFont typeface="Wingdings" panose="05000000000000000000" pitchFamily="2" charset="2"/>
              <a:buChar char="Ø"/>
            </a:pPr>
            <a:r>
              <a:rPr lang="en-US" dirty="0"/>
              <a:t>Designing</a:t>
            </a:r>
          </a:p>
          <a:p>
            <a:pPr marL="685800" lvl="1">
              <a:buFont typeface="Wingdings" panose="05000000000000000000" pitchFamily="2" charset="2"/>
              <a:buChar char="Ø"/>
            </a:pPr>
            <a:r>
              <a:rPr lang="en-US" dirty="0"/>
              <a:t>Coding</a:t>
            </a:r>
          </a:p>
          <a:p>
            <a:pPr marL="685800" lvl="1">
              <a:buFont typeface="Wingdings" panose="05000000000000000000" pitchFamily="2" charset="2"/>
              <a:buChar char="Ø"/>
            </a:pPr>
            <a:r>
              <a:rPr lang="en-US" dirty="0"/>
              <a:t>Testing</a:t>
            </a:r>
          </a:p>
          <a:p>
            <a:pPr marL="685800" lvl="1">
              <a:buFont typeface="Wingdings" panose="05000000000000000000" pitchFamily="2" charset="2"/>
              <a:buChar char="Ø"/>
            </a:pPr>
            <a:r>
              <a:rPr lang="en-US" dirty="0"/>
              <a:t>Maintenance</a:t>
            </a:r>
            <a:endParaRPr lang="en-IN" dirty="0"/>
          </a:p>
        </p:txBody>
      </p:sp>
      <p:cxnSp>
        <p:nvCxnSpPr>
          <p:cNvPr id="31" name="Straight Connector 30">
            <a:extLst>
              <a:ext uri="{FF2B5EF4-FFF2-40B4-BE49-F238E27FC236}">
                <a16:creationId xmlns:a16="http://schemas.microsoft.com/office/drawing/2014/main" id="{ABA78C1F-AF62-1BE1-6A72-EFF1B1C6145C}"/>
              </a:ext>
            </a:extLst>
          </p:cNvPr>
          <p:cNvCxnSpPr/>
          <p:nvPr/>
        </p:nvCxnSpPr>
        <p:spPr>
          <a:xfrm>
            <a:off x="1151466" y="1710285"/>
            <a:ext cx="4621107"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F77583B3-33BE-19F9-1354-AF51F5E333C5}"/>
              </a:ext>
            </a:extLst>
          </p:cNvPr>
          <p:cNvSpPr txBox="1"/>
          <p:nvPr/>
        </p:nvSpPr>
        <p:spPr>
          <a:xfrm>
            <a:off x="990600" y="1125510"/>
            <a:ext cx="6163733" cy="584775"/>
          </a:xfrm>
          <a:prstGeom prst="rect">
            <a:avLst/>
          </a:prstGeom>
          <a:noFill/>
        </p:spPr>
        <p:txBody>
          <a:bodyPr wrap="square">
            <a:spAutoFit/>
          </a:bodyPr>
          <a:lstStyle/>
          <a:p>
            <a:r>
              <a:rPr lang="en-US" sz="3200" b="1" dirty="0">
                <a:solidFill>
                  <a:schemeClr val="tx1"/>
                </a:solidFill>
                <a:effectLst>
                  <a:outerShdw blurRad="38100" dist="38100" dir="2700000" algn="tl">
                    <a:srgbClr val="000000">
                      <a:alpha val="43137"/>
                    </a:srgbClr>
                  </a:outerShdw>
                </a:effectLst>
              </a:rPr>
              <a:t>SYSTEM </a:t>
            </a:r>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endParaRPr lang="en-IN" sz="3200" dirty="0"/>
          </a:p>
        </p:txBody>
      </p:sp>
      <p:pic>
        <p:nvPicPr>
          <p:cNvPr id="34" name="Picture 33">
            <a:extLst>
              <a:ext uri="{FF2B5EF4-FFF2-40B4-BE49-F238E27FC236}">
                <a16:creationId xmlns:a16="http://schemas.microsoft.com/office/drawing/2014/main" id="{93119AA9-C026-BFC6-435B-F923A3383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4375" y="1770011"/>
            <a:ext cx="3181794" cy="5706271"/>
          </a:xfrm>
          <a:prstGeom prst="rect">
            <a:avLst/>
          </a:prstGeom>
        </p:spPr>
      </p:pic>
    </p:spTree>
    <p:extLst>
      <p:ext uri="{BB962C8B-B14F-4D97-AF65-F5344CB8AC3E}">
        <p14:creationId xmlns:p14="http://schemas.microsoft.com/office/powerpoint/2010/main" val="417234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E3DBA-F501-A964-FEFF-3B6F3E8DC7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0F8B45-AE09-1190-49D0-23F6E2D7A6CC}"/>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29EAA0D2-2F9C-EA5E-70F0-1200A6340DB6}"/>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70DDCAE7-7D1E-8E06-7601-287885A8133C}"/>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6A4303B9-77BB-F7D2-E5AF-38048304B3DE}"/>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C03BF477-52CC-C705-B421-C3EC82CF4B82}"/>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D36E82F3-857E-829C-EA26-B15D074E916E}"/>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BE6E39CC-2EAA-07A9-83E9-186FB2818797}"/>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DF1AD4E4-F4EC-8D55-AFBB-CB775193F781}"/>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6A803FBD-1B0F-D667-91D0-25AA7324AD6E}"/>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92CA2772-3AD7-FDDE-EDF6-618690F5B665}"/>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9E03B7CE-F6DE-4E61-28D0-BFDC2EE96A71}"/>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82045B90-040F-6CA2-74A2-C619A43ECEC1}"/>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8B52579F-9DF8-648B-7949-1F5A67DAC3FE}"/>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FC9B73C6-D736-BDD8-B7EC-6A8316D72F30}"/>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32F61B86-61E6-49EF-7AB1-8260CB4EFECC}"/>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C0B7F69-53E9-E6B0-EE46-B97ADF8A3995}"/>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60C93CAF-36DB-B3CC-0C8A-4C3103992B59}"/>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CDAC2403-F678-58FE-BD36-5DEF3041BD8A}"/>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092322FB-0A4D-6666-E254-95E802B86BB8}"/>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104B8BEA-2AEA-D4E4-3A85-F9CD496C1BD4}"/>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E77A4DFE-5B96-2AEB-B702-42D15138F68F}"/>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34DE2497-EB55-A2D6-B19F-5C7D66AF2A65}"/>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F35D6333-E372-3A3D-9219-971A656504F8}"/>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7DB3F828-DD09-E91D-1C5D-033C073924B3}"/>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99F8DAF1-4D49-31DE-C21E-E19A79A79DB4}"/>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3D623340-3EB2-1532-EE0C-03D8391FC797}"/>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04F8792C-6546-DB79-88F5-53CB110DA026}"/>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4" name="Title 1">
            <a:extLst>
              <a:ext uri="{FF2B5EF4-FFF2-40B4-BE49-F238E27FC236}">
                <a16:creationId xmlns:a16="http://schemas.microsoft.com/office/drawing/2014/main" id="{ABDECD8B-977B-29B7-0957-F546F83CFF41}"/>
              </a:ext>
            </a:extLst>
          </p:cNvPr>
          <p:cNvSpPr txBox="1">
            <a:spLocks/>
          </p:cNvSpPr>
          <p:nvPr/>
        </p:nvSpPr>
        <p:spPr>
          <a:xfrm>
            <a:off x="1066800" y="1075496"/>
            <a:ext cx="5715000" cy="71647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solidFill>
                  <a:schemeClr val="tx1"/>
                </a:solidFill>
                <a:effectLst>
                  <a:outerShdw blurRad="38100" dist="38100" dir="2700000" algn="tl">
                    <a:srgbClr val="000000">
                      <a:alpha val="43137"/>
                    </a:srgbClr>
                  </a:outerShdw>
                </a:effectLst>
              </a:rPr>
              <a:t>SYSTEM REQUIREMENTS</a:t>
            </a:r>
            <a:endParaRPr lang="en-IN" sz="3200" b="1" dirty="0">
              <a:effectLst>
                <a:outerShdw blurRad="38100" dist="38100" dir="2700000" algn="tl">
                  <a:srgbClr val="000000">
                    <a:alpha val="43137"/>
                  </a:srgbClr>
                </a:outerShdw>
              </a:effectLst>
            </a:endParaRPr>
          </a:p>
        </p:txBody>
      </p:sp>
      <p:sp>
        <p:nvSpPr>
          <p:cNvPr id="5" name="Subtitle 2">
            <a:extLst>
              <a:ext uri="{FF2B5EF4-FFF2-40B4-BE49-F238E27FC236}">
                <a16:creationId xmlns:a16="http://schemas.microsoft.com/office/drawing/2014/main" id="{8C4179EE-410A-6BA4-5408-0C7AA1850409}"/>
              </a:ext>
            </a:extLst>
          </p:cNvPr>
          <p:cNvSpPr txBox="1">
            <a:spLocks/>
          </p:cNvSpPr>
          <p:nvPr/>
        </p:nvSpPr>
        <p:spPr>
          <a:xfrm>
            <a:off x="1143000" y="1873648"/>
            <a:ext cx="9753600" cy="748539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IN" sz="2600" b="1" dirty="0"/>
              <a:t>HARDWARE REQUIREMENTS</a:t>
            </a:r>
            <a:r>
              <a:rPr lang="en-IN" sz="3500" b="1" dirty="0"/>
              <a:t>:</a:t>
            </a:r>
          </a:p>
          <a:p>
            <a:pPr>
              <a:lnSpc>
                <a:spcPct val="150000"/>
              </a:lnSpc>
              <a:buClr>
                <a:schemeClr val="tx1"/>
              </a:buClr>
              <a:buFont typeface="Wingdings" panose="05000000000000000000" pitchFamily="2" charset="2"/>
              <a:buChar char="Ø"/>
            </a:pPr>
            <a:r>
              <a:rPr lang="en-IN" sz="2600" dirty="0">
                <a:solidFill>
                  <a:srgbClr val="FF0000"/>
                </a:solidFill>
              </a:rPr>
              <a:t>Processor</a:t>
            </a:r>
            <a:r>
              <a:rPr lang="en-IN" dirty="0"/>
              <a:t>			-	Intel i3 or higher</a:t>
            </a:r>
          </a:p>
          <a:p>
            <a:pPr>
              <a:lnSpc>
                <a:spcPct val="150000"/>
              </a:lnSpc>
              <a:buClr>
                <a:schemeClr val="tx1"/>
              </a:buClr>
              <a:buFont typeface="Wingdings" panose="05000000000000000000" pitchFamily="2" charset="2"/>
              <a:buChar char="Ø"/>
            </a:pPr>
            <a:r>
              <a:rPr lang="en-IN" sz="2600" dirty="0">
                <a:solidFill>
                  <a:srgbClr val="FF0000"/>
                </a:solidFill>
              </a:rPr>
              <a:t>Storage</a:t>
            </a:r>
            <a:r>
              <a:rPr lang="en-IN" dirty="0">
                <a:solidFill>
                  <a:srgbClr val="FF0000"/>
                </a:solidFill>
              </a:rPr>
              <a:t>			</a:t>
            </a:r>
            <a:r>
              <a:rPr lang="en-IN" dirty="0"/>
              <a:t>-	512 SSD</a:t>
            </a:r>
          </a:p>
          <a:p>
            <a:pPr>
              <a:lnSpc>
                <a:spcPct val="150000"/>
              </a:lnSpc>
              <a:buClr>
                <a:schemeClr val="tx1"/>
              </a:buClr>
              <a:buFont typeface="Wingdings" panose="05000000000000000000" pitchFamily="2" charset="2"/>
              <a:buChar char="Ø"/>
            </a:pPr>
            <a:r>
              <a:rPr lang="en-IN" sz="2600" dirty="0">
                <a:solidFill>
                  <a:srgbClr val="FF0000"/>
                </a:solidFill>
              </a:rPr>
              <a:t>Speed</a:t>
            </a:r>
            <a:r>
              <a:rPr lang="en-IN" dirty="0"/>
              <a:t>			-    	1.1 GHz</a:t>
            </a:r>
          </a:p>
          <a:p>
            <a:pPr>
              <a:lnSpc>
                <a:spcPct val="150000"/>
              </a:lnSpc>
              <a:buClr>
                <a:schemeClr val="tx1"/>
              </a:buClr>
              <a:buFont typeface="Wingdings" panose="05000000000000000000" pitchFamily="2" charset="2"/>
              <a:buChar char="Ø"/>
            </a:pPr>
            <a:r>
              <a:rPr lang="en-IN" sz="2600" dirty="0">
                <a:solidFill>
                  <a:srgbClr val="FF0000"/>
                </a:solidFill>
              </a:rPr>
              <a:t>RAM</a:t>
            </a:r>
            <a:r>
              <a:rPr lang="en-IN" sz="3900" dirty="0">
                <a:solidFill>
                  <a:srgbClr val="FF0000"/>
                </a:solidFill>
              </a:rPr>
              <a:t>	</a:t>
            </a:r>
            <a:r>
              <a:rPr lang="en-IN" dirty="0"/>
              <a:t>		-    	4 GB (min)</a:t>
            </a:r>
          </a:p>
          <a:p>
            <a:pPr>
              <a:lnSpc>
                <a:spcPct val="150000"/>
              </a:lnSpc>
              <a:buClr>
                <a:schemeClr val="tx1"/>
              </a:buClr>
              <a:buFont typeface="Wingdings" panose="05000000000000000000" pitchFamily="2" charset="2"/>
              <a:buChar char="Ø"/>
            </a:pPr>
            <a:r>
              <a:rPr lang="en-IN" sz="2600" dirty="0">
                <a:solidFill>
                  <a:srgbClr val="FF0000"/>
                </a:solidFill>
              </a:rPr>
              <a:t>Hard Disk</a:t>
            </a:r>
            <a:r>
              <a:rPr lang="en-IN" dirty="0"/>
              <a:t>			-   	500 GB (min)</a:t>
            </a:r>
          </a:p>
          <a:p>
            <a:pPr>
              <a:lnSpc>
                <a:spcPct val="150000"/>
              </a:lnSpc>
              <a:buClr>
                <a:schemeClr val="tx1"/>
              </a:buClr>
              <a:buFont typeface="Wingdings" panose="05000000000000000000" pitchFamily="2" charset="2"/>
              <a:buChar char="Ø"/>
            </a:pPr>
            <a:r>
              <a:rPr lang="en-IN" sz="2600" dirty="0">
                <a:solidFill>
                  <a:srgbClr val="FF0000"/>
                </a:solidFill>
              </a:rPr>
              <a:t>GPU	</a:t>
            </a:r>
            <a:r>
              <a:rPr lang="en-IN" dirty="0">
                <a:solidFill>
                  <a:srgbClr val="FF0000"/>
                </a:solidFill>
              </a:rPr>
              <a:t>			</a:t>
            </a:r>
            <a:r>
              <a:rPr lang="en-IN" dirty="0"/>
              <a:t>-	IRISxe 4 GB</a:t>
            </a:r>
          </a:p>
          <a:p>
            <a:pPr>
              <a:lnSpc>
                <a:spcPct val="150000"/>
              </a:lnSpc>
              <a:buClr>
                <a:schemeClr val="tx1"/>
              </a:buClr>
              <a:buFont typeface="Wingdings" panose="05000000000000000000" pitchFamily="2" charset="2"/>
              <a:buChar char="Ø"/>
            </a:pPr>
            <a:r>
              <a:rPr lang="en-IN" sz="2600" dirty="0">
                <a:solidFill>
                  <a:srgbClr val="FF0000"/>
                </a:solidFill>
              </a:rPr>
              <a:t>Key Board</a:t>
            </a:r>
            <a:r>
              <a:rPr lang="en-IN" dirty="0"/>
              <a:t>			-	Standard Windows Keyboard</a:t>
            </a:r>
          </a:p>
          <a:p>
            <a:pPr>
              <a:lnSpc>
                <a:spcPct val="150000"/>
              </a:lnSpc>
              <a:buClr>
                <a:schemeClr val="tx1"/>
              </a:buClr>
              <a:buFont typeface="Wingdings" panose="05000000000000000000" pitchFamily="2" charset="2"/>
              <a:buChar char="Ø"/>
            </a:pPr>
            <a:r>
              <a:rPr lang="en-IN" sz="2600" dirty="0">
                <a:solidFill>
                  <a:srgbClr val="FF0000"/>
                </a:solidFill>
              </a:rPr>
              <a:t>Mouse</a:t>
            </a:r>
            <a:r>
              <a:rPr lang="en-IN" dirty="0">
                <a:solidFill>
                  <a:srgbClr val="FF0000"/>
                </a:solidFill>
              </a:rPr>
              <a:t>			</a:t>
            </a:r>
            <a:r>
              <a:rPr lang="en-IN" dirty="0"/>
              <a:t>-	Two or Three Button Mouse</a:t>
            </a:r>
          </a:p>
          <a:p>
            <a:pPr>
              <a:lnSpc>
                <a:spcPct val="150000"/>
              </a:lnSpc>
              <a:buClr>
                <a:schemeClr val="tx1"/>
              </a:buClr>
              <a:buFont typeface="Wingdings" panose="05000000000000000000" pitchFamily="2" charset="2"/>
              <a:buChar char="Ø"/>
            </a:pPr>
            <a:r>
              <a:rPr lang="en-IN" sz="2600" dirty="0">
                <a:solidFill>
                  <a:srgbClr val="FF0000"/>
                </a:solidFill>
              </a:rPr>
              <a:t>Monitor</a:t>
            </a:r>
            <a:r>
              <a:rPr lang="en-IN" dirty="0">
                <a:solidFill>
                  <a:srgbClr val="FF0000"/>
                </a:solidFill>
              </a:rPr>
              <a:t>			</a:t>
            </a:r>
            <a:r>
              <a:rPr lang="en-IN" dirty="0"/>
              <a:t>-	SVGA</a:t>
            </a:r>
            <a:endParaRPr lang="en-IN" dirty="0">
              <a:solidFill>
                <a:srgbClr val="FF0000"/>
              </a:solidFill>
            </a:endParaRPr>
          </a:p>
        </p:txBody>
      </p:sp>
      <p:cxnSp>
        <p:nvCxnSpPr>
          <p:cNvPr id="6" name="Straight Connector 5">
            <a:extLst>
              <a:ext uri="{FF2B5EF4-FFF2-40B4-BE49-F238E27FC236}">
                <a16:creationId xmlns:a16="http://schemas.microsoft.com/office/drawing/2014/main" id="{27D46F26-DC1B-331C-5B0E-7A4B5BBC0F23}"/>
              </a:ext>
            </a:extLst>
          </p:cNvPr>
          <p:cNvCxnSpPr>
            <a:cxnSpLocks/>
          </p:cNvCxnSpPr>
          <p:nvPr/>
        </p:nvCxnSpPr>
        <p:spPr>
          <a:xfrm>
            <a:off x="1143000" y="1638300"/>
            <a:ext cx="419100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4297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2516-235C-3FE1-0CF7-27B4CF363B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DF582D1-0B1F-313A-B9BA-3A10BF5991B4}"/>
              </a:ext>
            </a:extLst>
          </p:cNvPr>
          <p:cNvGrpSpPr/>
          <p:nvPr/>
        </p:nvGrpSpPr>
        <p:grpSpPr>
          <a:xfrm>
            <a:off x="17956739" y="2946265"/>
            <a:ext cx="331261" cy="7340735"/>
            <a:chOff x="0" y="0"/>
            <a:chExt cx="87246" cy="1933362"/>
          </a:xfrm>
        </p:grpSpPr>
        <p:sp>
          <p:nvSpPr>
            <p:cNvPr id="3" name="Freeform 3">
              <a:extLst>
                <a:ext uri="{FF2B5EF4-FFF2-40B4-BE49-F238E27FC236}">
                  <a16:creationId xmlns:a16="http://schemas.microsoft.com/office/drawing/2014/main" id="{62D21490-EA0B-7872-E005-229ADDFB0E14}"/>
                </a:ext>
              </a:extLst>
            </p:cNvPr>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a:extLst>
                <a:ext uri="{FF2B5EF4-FFF2-40B4-BE49-F238E27FC236}">
                  <a16:creationId xmlns:a16="http://schemas.microsoft.com/office/drawing/2014/main" id="{8C3F972B-B65F-B348-14B9-795136441FCE}"/>
                </a:ext>
              </a:extLst>
            </p:cNvPr>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D1052C3-0016-A7ED-77CD-9F8C7B81441E}"/>
              </a:ext>
            </a:extLst>
          </p:cNvPr>
          <p:cNvGrpSpPr/>
          <p:nvPr/>
        </p:nvGrpSpPr>
        <p:grpSpPr>
          <a:xfrm rot="-5400000">
            <a:off x="5043934" y="-4722198"/>
            <a:ext cx="331261" cy="9775657"/>
            <a:chOff x="0" y="0"/>
            <a:chExt cx="87246" cy="2574659"/>
          </a:xfrm>
        </p:grpSpPr>
        <p:sp>
          <p:nvSpPr>
            <p:cNvPr id="8" name="Freeform 8">
              <a:extLst>
                <a:ext uri="{FF2B5EF4-FFF2-40B4-BE49-F238E27FC236}">
                  <a16:creationId xmlns:a16="http://schemas.microsoft.com/office/drawing/2014/main" id="{1D9B382E-8FEA-9C5E-E9B0-7CFACB70DE3C}"/>
                </a:ext>
              </a:extLst>
            </p:cNvPr>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a:extLst>
                <a:ext uri="{FF2B5EF4-FFF2-40B4-BE49-F238E27FC236}">
                  <a16:creationId xmlns:a16="http://schemas.microsoft.com/office/drawing/2014/main" id="{FD355651-76AF-722C-BE2D-FD0DF7C77A2A}"/>
                </a:ext>
              </a:extLst>
            </p:cNvPr>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D875762A-6BB5-E4C1-7DA9-F1F5D3B66734}"/>
              </a:ext>
            </a:extLst>
          </p:cNvPr>
          <p:cNvGrpSpPr/>
          <p:nvPr/>
        </p:nvGrpSpPr>
        <p:grpSpPr>
          <a:xfrm>
            <a:off x="0" y="0"/>
            <a:ext cx="331261" cy="4857241"/>
            <a:chOff x="0" y="0"/>
            <a:chExt cx="87246" cy="1279273"/>
          </a:xfrm>
        </p:grpSpPr>
        <p:sp>
          <p:nvSpPr>
            <p:cNvPr id="11" name="Freeform 11">
              <a:extLst>
                <a:ext uri="{FF2B5EF4-FFF2-40B4-BE49-F238E27FC236}">
                  <a16:creationId xmlns:a16="http://schemas.microsoft.com/office/drawing/2014/main" id="{0D7AEAB1-FCC7-D8CC-8D8F-059B78409501}"/>
                </a:ext>
              </a:extLst>
            </p:cNvPr>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a:extLst>
                <a:ext uri="{FF2B5EF4-FFF2-40B4-BE49-F238E27FC236}">
                  <a16:creationId xmlns:a16="http://schemas.microsoft.com/office/drawing/2014/main" id="{11847C85-2EAD-5E6F-5D13-4EBA2337BDDF}"/>
                </a:ext>
              </a:extLst>
            </p:cNvPr>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CA8E16F4-3081-48CC-1021-E57E96278AE4}"/>
              </a:ext>
            </a:extLst>
          </p:cNvPr>
          <p:cNvGrpSpPr/>
          <p:nvPr/>
        </p:nvGrpSpPr>
        <p:grpSpPr>
          <a:xfrm>
            <a:off x="0" y="4786371"/>
            <a:ext cx="331261" cy="5524484"/>
            <a:chOff x="0" y="0"/>
            <a:chExt cx="87246" cy="1455008"/>
          </a:xfrm>
        </p:grpSpPr>
        <p:sp>
          <p:nvSpPr>
            <p:cNvPr id="14" name="Freeform 14">
              <a:extLst>
                <a:ext uri="{FF2B5EF4-FFF2-40B4-BE49-F238E27FC236}">
                  <a16:creationId xmlns:a16="http://schemas.microsoft.com/office/drawing/2014/main" id="{95FE562B-B31C-67BA-D9DD-BC4EFCA84E0E}"/>
                </a:ext>
              </a:extLst>
            </p:cNvPr>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a:extLst>
                <a:ext uri="{FF2B5EF4-FFF2-40B4-BE49-F238E27FC236}">
                  <a16:creationId xmlns:a16="http://schemas.microsoft.com/office/drawing/2014/main" id="{7100D2C4-1C70-51FB-903F-5A6D3FA2630C}"/>
                </a:ext>
              </a:extLst>
            </p:cNvPr>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BA9C667A-A578-5408-9531-2077D30CBFE7}"/>
              </a:ext>
            </a:extLst>
          </p:cNvPr>
          <p:cNvGrpSpPr/>
          <p:nvPr/>
        </p:nvGrpSpPr>
        <p:grpSpPr>
          <a:xfrm rot="-5400000">
            <a:off x="14027066" y="-3929673"/>
            <a:ext cx="331261" cy="8190607"/>
            <a:chOff x="0" y="0"/>
            <a:chExt cx="87246" cy="2157197"/>
          </a:xfrm>
        </p:grpSpPr>
        <p:sp>
          <p:nvSpPr>
            <p:cNvPr id="17" name="Freeform 17">
              <a:extLst>
                <a:ext uri="{FF2B5EF4-FFF2-40B4-BE49-F238E27FC236}">
                  <a16:creationId xmlns:a16="http://schemas.microsoft.com/office/drawing/2014/main" id="{8C5DC269-7B97-4A89-45F9-1B383D187F8A}"/>
                </a:ext>
              </a:extLst>
            </p:cNvPr>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a:extLst>
                <a:ext uri="{FF2B5EF4-FFF2-40B4-BE49-F238E27FC236}">
                  <a16:creationId xmlns:a16="http://schemas.microsoft.com/office/drawing/2014/main" id="{801CCC75-D7C5-6E6C-282D-379C9F656FDC}"/>
                </a:ext>
              </a:extLst>
            </p:cNvPr>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4030A04E-9BC9-0016-6A34-2FFC20CC1902}"/>
              </a:ext>
            </a:extLst>
          </p:cNvPr>
          <p:cNvGrpSpPr/>
          <p:nvPr/>
        </p:nvGrpSpPr>
        <p:grpSpPr>
          <a:xfrm>
            <a:off x="17956739" y="0"/>
            <a:ext cx="331261" cy="3012480"/>
            <a:chOff x="0" y="0"/>
            <a:chExt cx="87246" cy="793410"/>
          </a:xfrm>
        </p:grpSpPr>
        <p:sp>
          <p:nvSpPr>
            <p:cNvPr id="20" name="Freeform 20">
              <a:extLst>
                <a:ext uri="{FF2B5EF4-FFF2-40B4-BE49-F238E27FC236}">
                  <a16:creationId xmlns:a16="http://schemas.microsoft.com/office/drawing/2014/main" id="{3A83FEBB-E4BA-FE58-C47F-3B1F28ABCE80}"/>
                </a:ext>
              </a:extLst>
            </p:cNvPr>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a:extLst>
                <a:ext uri="{FF2B5EF4-FFF2-40B4-BE49-F238E27FC236}">
                  <a16:creationId xmlns:a16="http://schemas.microsoft.com/office/drawing/2014/main" id="{12AAA391-11B4-D855-1764-D5220216945B}"/>
                </a:ext>
              </a:extLst>
            </p:cNvPr>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98334797-14CC-BA5B-5B98-E85733A13AAA}"/>
              </a:ext>
            </a:extLst>
          </p:cNvPr>
          <p:cNvGrpSpPr/>
          <p:nvPr/>
        </p:nvGrpSpPr>
        <p:grpSpPr>
          <a:xfrm rot="-5400000">
            <a:off x="17610603" y="9775233"/>
            <a:ext cx="331261" cy="692272"/>
            <a:chOff x="0" y="0"/>
            <a:chExt cx="87246" cy="182327"/>
          </a:xfrm>
        </p:grpSpPr>
        <p:sp>
          <p:nvSpPr>
            <p:cNvPr id="23" name="Freeform 23">
              <a:extLst>
                <a:ext uri="{FF2B5EF4-FFF2-40B4-BE49-F238E27FC236}">
                  <a16:creationId xmlns:a16="http://schemas.microsoft.com/office/drawing/2014/main" id="{9822A235-8547-7CAC-C672-6E091EB1DEE3}"/>
                </a:ext>
              </a:extLst>
            </p:cNvPr>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a:extLst>
                <a:ext uri="{FF2B5EF4-FFF2-40B4-BE49-F238E27FC236}">
                  <a16:creationId xmlns:a16="http://schemas.microsoft.com/office/drawing/2014/main" id="{DAF63212-110B-C27F-E742-07962841C124}"/>
                </a:ext>
              </a:extLst>
            </p:cNvPr>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a:extLst>
              <a:ext uri="{FF2B5EF4-FFF2-40B4-BE49-F238E27FC236}">
                <a16:creationId xmlns:a16="http://schemas.microsoft.com/office/drawing/2014/main" id="{D0647366-C2E0-F166-BDAD-7E2D8AE84E84}"/>
              </a:ext>
            </a:extLst>
          </p:cNvPr>
          <p:cNvGrpSpPr/>
          <p:nvPr/>
        </p:nvGrpSpPr>
        <p:grpSpPr>
          <a:xfrm rot="-5400000">
            <a:off x="1637154" y="8484216"/>
            <a:ext cx="331261" cy="3274307"/>
            <a:chOff x="0" y="0"/>
            <a:chExt cx="87246" cy="862369"/>
          </a:xfrm>
        </p:grpSpPr>
        <p:sp>
          <p:nvSpPr>
            <p:cNvPr id="26" name="Freeform 26">
              <a:extLst>
                <a:ext uri="{FF2B5EF4-FFF2-40B4-BE49-F238E27FC236}">
                  <a16:creationId xmlns:a16="http://schemas.microsoft.com/office/drawing/2014/main" id="{887CE1AF-F225-A382-F95E-682583D62DCB}"/>
                </a:ext>
              </a:extLst>
            </p:cNvPr>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a:extLst>
                <a:ext uri="{FF2B5EF4-FFF2-40B4-BE49-F238E27FC236}">
                  <a16:creationId xmlns:a16="http://schemas.microsoft.com/office/drawing/2014/main" id="{A5DA4627-9494-308F-DA20-88F51CCAA587}"/>
                </a:ext>
              </a:extLst>
            </p:cNvPr>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2E57BF48-015D-7C5A-6611-0D095C4FB99E}"/>
              </a:ext>
            </a:extLst>
          </p:cNvPr>
          <p:cNvGrpSpPr/>
          <p:nvPr/>
        </p:nvGrpSpPr>
        <p:grpSpPr>
          <a:xfrm rot="-5400000">
            <a:off x="10235886" y="3037756"/>
            <a:ext cx="331261" cy="14167228"/>
            <a:chOff x="0" y="0"/>
            <a:chExt cx="87246" cy="3731286"/>
          </a:xfrm>
        </p:grpSpPr>
        <p:sp>
          <p:nvSpPr>
            <p:cNvPr id="29" name="Freeform 29">
              <a:extLst>
                <a:ext uri="{FF2B5EF4-FFF2-40B4-BE49-F238E27FC236}">
                  <a16:creationId xmlns:a16="http://schemas.microsoft.com/office/drawing/2014/main" id="{DCEEE0E0-F05F-7B10-18BD-48BA2164960E}"/>
                </a:ext>
              </a:extLst>
            </p:cNvPr>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a:extLst>
                <a:ext uri="{FF2B5EF4-FFF2-40B4-BE49-F238E27FC236}">
                  <a16:creationId xmlns:a16="http://schemas.microsoft.com/office/drawing/2014/main" id="{CD7F0B78-6550-B51B-7AAD-E7976D25E8BE}"/>
                </a:ext>
              </a:extLst>
            </p:cNvPr>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5" name="Title 1">
            <a:extLst>
              <a:ext uri="{FF2B5EF4-FFF2-40B4-BE49-F238E27FC236}">
                <a16:creationId xmlns:a16="http://schemas.microsoft.com/office/drawing/2014/main" id="{E7ACBCA0-DCDF-BCD4-0634-3D87B562967F}"/>
              </a:ext>
            </a:extLst>
          </p:cNvPr>
          <p:cNvSpPr txBox="1">
            <a:spLocks/>
          </p:cNvSpPr>
          <p:nvPr/>
        </p:nvSpPr>
        <p:spPr>
          <a:xfrm>
            <a:off x="1052525" y="1243962"/>
            <a:ext cx="7901731" cy="70051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effectLst>
                  <a:outerShdw blurRad="38100" dist="38100" dir="2700000" algn="tl">
                    <a:srgbClr val="000000">
                      <a:alpha val="43137"/>
                    </a:srgbClr>
                  </a:outerShdw>
                </a:effectLst>
              </a:rPr>
              <a:t>SOFTWARE REQUIREMENTS:</a:t>
            </a:r>
            <a:endParaRPr lang="en-IN" sz="3200" dirty="0">
              <a:effectLst>
                <a:outerShdw blurRad="38100" dist="38100" dir="2700000" algn="tl">
                  <a:srgbClr val="000000">
                    <a:alpha val="43137"/>
                  </a:srgbClr>
                </a:outerShdw>
              </a:effectLst>
            </a:endParaRPr>
          </a:p>
        </p:txBody>
      </p:sp>
      <p:sp>
        <p:nvSpPr>
          <p:cNvPr id="6" name="Subtitle 2">
            <a:extLst>
              <a:ext uri="{FF2B5EF4-FFF2-40B4-BE49-F238E27FC236}">
                <a16:creationId xmlns:a16="http://schemas.microsoft.com/office/drawing/2014/main" id="{886F1053-0213-ADC3-8FDD-E445F936E74D}"/>
              </a:ext>
            </a:extLst>
          </p:cNvPr>
          <p:cNvSpPr txBox="1">
            <a:spLocks/>
          </p:cNvSpPr>
          <p:nvPr/>
        </p:nvSpPr>
        <p:spPr>
          <a:xfrm>
            <a:off x="1399667" y="2565566"/>
            <a:ext cx="10814281" cy="2195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tx1"/>
              </a:buClr>
              <a:buFont typeface="Wingdings" panose="05000000000000000000" pitchFamily="2" charset="2"/>
              <a:buChar char="Ø"/>
            </a:pPr>
            <a:r>
              <a:rPr lang="en-IN" sz="2400" dirty="0">
                <a:solidFill>
                  <a:srgbClr val="FF0000"/>
                </a:solidFill>
              </a:rPr>
              <a:t>Operating System</a:t>
            </a:r>
            <a:r>
              <a:rPr lang="en-IN" sz="2000" dirty="0"/>
              <a:t>	</a:t>
            </a:r>
            <a:r>
              <a:rPr lang="en-IN" dirty="0"/>
              <a:t>	   -   	</a:t>
            </a:r>
            <a:r>
              <a:rPr lang="en-IN" sz="2400" dirty="0"/>
              <a:t>Windows 10 or above</a:t>
            </a:r>
            <a:endParaRPr lang="en-IN" dirty="0"/>
          </a:p>
          <a:p>
            <a:pPr>
              <a:lnSpc>
                <a:spcPct val="150000"/>
              </a:lnSpc>
              <a:buClr>
                <a:schemeClr val="tx1"/>
              </a:buClr>
              <a:buFont typeface="Wingdings" panose="05000000000000000000" pitchFamily="2" charset="2"/>
              <a:buChar char="Ø"/>
            </a:pPr>
            <a:r>
              <a:rPr lang="en-IN" sz="2400" dirty="0">
                <a:solidFill>
                  <a:srgbClr val="FF0000"/>
                </a:solidFill>
              </a:rPr>
              <a:t>Programming Language      </a:t>
            </a:r>
            <a:r>
              <a:rPr lang="en-IN" dirty="0"/>
              <a:t>-  	</a:t>
            </a:r>
            <a:r>
              <a:rPr lang="en-IN" sz="2400" dirty="0"/>
              <a:t>Python with Jupiter notebook</a:t>
            </a:r>
            <a:endParaRPr lang="en-IN" dirty="0"/>
          </a:p>
        </p:txBody>
      </p:sp>
      <p:cxnSp>
        <p:nvCxnSpPr>
          <p:cNvPr id="31" name="Straight Connector 30">
            <a:extLst>
              <a:ext uri="{FF2B5EF4-FFF2-40B4-BE49-F238E27FC236}">
                <a16:creationId xmlns:a16="http://schemas.microsoft.com/office/drawing/2014/main" id="{B5A4659B-1B9E-C5AB-8F55-E1F0902915A8}"/>
              </a:ext>
            </a:extLst>
          </p:cNvPr>
          <p:cNvCxnSpPr>
            <a:cxnSpLocks/>
          </p:cNvCxnSpPr>
          <p:nvPr/>
        </p:nvCxnSpPr>
        <p:spPr>
          <a:xfrm>
            <a:off x="1203163" y="1790700"/>
            <a:ext cx="4588037"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3931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803</Words>
  <Application>Microsoft Office PowerPoint</Application>
  <PresentationFormat>Custom</PresentationFormat>
  <Paragraphs>86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 Black</vt:lpstr>
      <vt:lpstr>Arial</vt:lpstr>
      <vt:lpstr>Times New Roman</vt:lpstr>
      <vt:lpstr>Calibri</vt:lpstr>
      <vt:lpstr>Wingdings</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Business Presentation</dc:title>
  <dc:creator>VENKY</dc:creator>
  <cp:lastModifiedBy>Girugula Venkatesh</cp:lastModifiedBy>
  <cp:revision>14</cp:revision>
  <dcterms:created xsi:type="dcterms:W3CDTF">2006-08-16T00:00:00Z</dcterms:created>
  <dcterms:modified xsi:type="dcterms:W3CDTF">2025-01-29T07:14:54Z</dcterms:modified>
  <dc:identifier>DAGZujg-kzs</dc:identifier>
</cp:coreProperties>
</file>